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5.xml" ContentType="application/vnd.openxmlformats-officedocument.them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6.xml" ContentType="application/vnd.openxmlformats-officedocument.them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tags/tag14.xml" ContentType="application/vnd.openxmlformats-officedocument.presentationml.tags+xml"/>
  <Override PartName="/ppt/notesSlides/notesSlide2.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notesSlides/notesSlide3.xml" ContentType="application/vnd.openxmlformats-officedocument.presentationml.notesSlide+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notesSlides/notesSlide4.xml" ContentType="application/vnd.openxmlformats-officedocument.presentationml.notesSlide+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notesSlides/notesSlide5.xml" ContentType="application/vnd.openxmlformats-officedocument.presentationml.notesSlide+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notesSlides/notesSlide6.xml" ContentType="application/vnd.openxmlformats-officedocument.presentationml.notesSlide+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notesSlides/notesSlide7.xml" ContentType="application/vnd.openxmlformats-officedocument.presentationml.notesSlide+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notesSlides/notesSlide8.xml" ContentType="application/vnd.openxmlformats-officedocument.presentationml.notesSlide+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notesSlides/notesSlide9.xml" ContentType="application/vnd.openxmlformats-officedocument.presentationml.notesSlide+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notesSlides/notesSlide10.xml" ContentType="application/vnd.openxmlformats-officedocument.presentationml.notesSlide+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notesSlides/notesSlide11.xml" ContentType="application/vnd.openxmlformats-officedocument.presentationml.notesSlide+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notesSlides/notesSlide12.xml" ContentType="application/vnd.openxmlformats-officedocument.presentationml.notesSlide+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notesSlides/notesSlide13.xml" ContentType="application/vnd.openxmlformats-officedocument.presentationml.notesSlide+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8" r:id="rId2"/>
    <p:sldMasterId id="2147483660" r:id="rId3"/>
    <p:sldMasterId id="2147483663" r:id="rId4"/>
    <p:sldMasterId id="2147483666" r:id="rId5"/>
    <p:sldMasterId id="2147483669" r:id="rId6"/>
  </p:sldMasterIdLst>
  <p:notesMasterIdLst>
    <p:notesMasterId r:id="rId28"/>
  </p:notesMasterIdLst>
  <p:handoutMasterIdLst>
    <p:handoutMasterId r:id="rId29"/>
  </p:handoutMasterIdLst>
  <p:sldIdLst>
    <p:sldId id="256" r:id="rId7"/>
    <p:sldId id="287" r:id="rId8"/>
    <p:sldId id="285" r:id="rId9"/>
    <p:sldId id="369" r:id="rId10"/>
    <p:sldId id="370" r:id="rId11"/>
    <p:sldId id="371" r:id="rId12"/>
    <p:sldId id="372" r:id="rId13"/>
    <p:sldId id="373" r:id="rId14"/>
    <p:sldId id="374" r:id="rId15"/>
    <p:sldId id="386" r:id="rId16"/>
    <p:sldId id="388" r:id="rId17"/>
    <p:sldId id="290" r:id="rId18"/>
    <p:sldId id="376" r:id="rId19"/>
    <p:sldId id="379" r:id="rId20"/>
    <p:sldId id="378" r:id="rId21"/>
    <p:sldId id="380" r:id="rId22"/>
    <p:sldId id="296" r:id="rId23"/>
    <p:sldId id="381" r:id="rId24"/>
    <p:sldId id="382" r:id="rId25"/>
    <p:sldId id="383" r:id="rId26"/>
    <p:sldId id="284" r:id="rId27"/>
  </p:sldIdLst>
  <p:sldSz cx="12192000" cy="6858000"/>
  <p:notesSz cx="6858000" cy="9144000"/>
  <p:custDataLst>
    <p:tags r:id="rId30"/>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幸全" initials="幸全" lastIdx="1" clrIdx="0"/>
  <p:cmAuthor id="2" name="作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83698"/>
    <a:srgbClr val="4EC3E0"/>
    <a:srgbClr val="A4D65E"/>
    <a:srgbClr val="0050B5"/>
    <a:srgbClr val="E73468"/>
    <a:srgbClr val="F6BE00"/>
    <a:srgbClr val="DA291C"/>
    <a:srgbClr val="EF6E5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824" autoAdjust="0"/>
    <p:restoredTop sz="92224" autoAdjust="0"/>
  </p:normalViewPr>
  <p:slideViewPr>
    <p:cSldViewPr snapToGrid="0">
      <p:cViewPr varScale="1">
        <p:scale>
          <a:sx n="87" d="100"/>
          <a:sy n="87" d="100"/>
        </p:scale>
        <p:origin x="832" y="18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5" d="100"/>
          <a:sy n="95" d="100"/>
        </p:scale>
        <p:origin x="4042" y="5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slideMaster" Target="slideMasters/slideMaster3.xml"/><Relationship Id="rId21" Type="http://schemas.openxmlformats.org/officeDocument/2006/relationships/slide" Target="slides/slide15.xml"/><Relationship Id="rId34"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commentAuthors" Target="commentAuthor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tags" Target="tags/tag1.xml"/><Relationship Id="rId35" Type="http://schemas.openxmlformats.org/officeDocument/2006/relationships/tableStyles" Target="tableStyles.xml"/><Relationship Id="rId8"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A9DBFE8-C0F8-1C44-994B-095128C09327}" type="datetime1">
              <a:rPr lang="zh-CN" altLang="en-US" smtClean="0"/>
              <a:t>2023/5/24</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GB" altLang="zh-CN"/>
              <a:t>A-GEN-01-02</a:t>
            </a:r>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E37BD58-45FF-49D4-A0E3-D0BE3E59DE8C}" type="slidenum">
              <a:rPr lang="zh-CN" altLang="en-US" smtClean="0"/>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4C2E79-ACA0-3F43-BE9B-96402960B5CD}" type="datetime1">
              <a:rPr lang="zh-CN" altLang="en-US" smtClean="0"/>
              <a:t>2023/5/24</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n-GB" altLang="zh-CN"/>
              <a:t>A-GEN-01-02</a:t>
            </a:r>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AF0971-E748-489C-B5A2-F0A159EA7116}" type="slidenum">
              <a:rPr lang="zh-CN" altLang="en-US" smtClean="0"/>
              <a:t>‹#›</a:t>
            </a:fld>
            <a:endParaRPr lang="zh-CN" altLang="en-US"/>
          </a:p>
        </p:txBody>
      </p:sp>
    </p:spTree>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SMILE</a:t>
            </a:r>
            <a:r>
              <a:rPr lang="zh-CN" altLang="en-US" dirty="0"/>
              <a:t>  </a:t>
            </a:r>
            <a:r>
              <a:rPr lang="en-US" altLang="zh-CN" dirty="0"/>
              <a:t>Service</a:t>
            </a:r>
            <a:r>
              <a:rPr lang="zh-CN" altLang="en-US" dirty="0"/>
              <a:t> </a:t>
            </a:r>
            <a:r>
              <a:rPr lang="en-US" altLang="zh-CN" dirty="0"/>
              <a:t>of</a:t>
            </a:r>
            <a:r>
              <a:rPr lang="zh-CN" altLang="en-US" dirty="0"/>
              <a:t>   </a:t>
            </a:r>
            <a:r>
              <a:rPr lang="en-US" altLang="zh-CN" dirty="0"/>
              <a:t>multiple</a:t>
            </a:r>
            <a:r>
              <a:rPr lang="zh-CN" altLang="en-US" dirty="0"/>
              <a:t>  </a:t>
            </a:r>
            <a:r>
              <a:rPr lang="en-US" altLang="zh-CN" dirty="0"/>
              <a:t>Innovation lively </a:t>
            </a:r>
            <a:r>
              <a:rPr lang="en-GB" altLang="zh-CN" b="0" i="0" u="none" strike="noStrike" dirty="0">
                <a:solidFill>
                  <a:srgbClr val="000000"/>
                </a:solidFill>
                <a:effectLst/>
              </a:rPr>
              <a:t>engine/efficiency</a:t>
            </a:r>
            <a:endParaRPr lang="zh-CN" altLang="en-US" dirty="0"/>
          </a:p>
        </p:txBody>
      </p:sp>
      <p:sp>
        <p:nvSpPr>
          <p:cNvPr id="4" name="灯片编号占位符 3"/>
          <p:cNvSpPr>
            <a:spLocks noGrp="1"/>
          </p:cNvSpPr>
          <p:nvPr>
            <p:ph type="sldNum" sz="quarter" idx="5"/>
          </p:nvPr>
        </p:nvSpPr>
        <p:spPr/>
        <p:txBody>
          <a:bodyPr/>
          <a:lstStyle/>
          <a:p>
            <a:fld id="{C0AF0971-E748-489C-B5A2-F0A159EA7116}" type="slidenum">
              <a:rPr lang="zh-CN" altLang="en-US" smtClean="0"/>
              <a:t>1</a:t>
            </a:fld>
            <a:endParaRPr lang="zh-CN" altLang="en-US"/>
          </a:p>
        </p:txBody>
      </p:sp>
      <p:sp>
        <p:nvSpPr>
          <p:cNvPr id="5" name="日期占位符 4"/>
          <p:cNvSpPr>
            <a:spLocks noGrp="1"/>
          </p:cNvSpPr>
          <p:nvPr>
            <p:ph type="dt" idx="1"/>
          </p:nvPr>
        </p:nvSpPr>
        <p:spPr/>
        <p:txBody>
          <a:bodyPr/>
          <a:lstStyle/>
          <a:p>
            <a:fld id="{A2218421-4FC0-2140-8A6C-F747E06F7D9A}" type="datetime1">
              <a:rPr lang="zh-CN" altLang="en-US" smtClean="0"/>
              <a:t>2023/5/24</a:t>
            </a:fld>
            <a:endParaRPr lang="zh-CN" altLang="en-US"/>
          </a:p>
        </p:txBody>
      </p:sp>
      <p:sp>
        <p:nvSpPr>
          <p:cNvPr id="6" name="页脚占位符 5"/>
          <p:cNvSpPr>
            <a:spLocks noGrp="1"/>
          </p:cNvSpPr>
          <p:nvPr>
            <p:ph type="ftr" sz="quarter" idx="4"/>
          </p:nvPr>
        </p:nvSpPr>
        <p:spPr/>
        <p:txBody>
          <a:bodyPr/>
          <a:lstStyle/>
          <a:p>
            <a:r>
              <a:rPr lang="en-GB" altLang="zh-CN"/>
              <a:t>A-GEN-01-02</a:t>
            </a:r>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C0AF0971-E748-489C-B5A2-F0A159EA7116}" type="slidenum">
              <a:rPr lang="zh-CN" altLang="en-US" smtClean="0"/>
              <a:t>13</a:t>
            </a:fld>
            <a:endParaRPr lang="zh-CN" altLang="en-US"/>
          </a:p>
        </p:txBody>
      </p:sp>
      <p:sp>
        <p:nvSpPr>
          <p:cNvPr id="5" name="日期占位符 4"/>
          <p:cNvSpPr>
            <a:spLocks noGrp="1"/>
          </p:cNvSpPr>
          <p:nvPr>
            <p:ph type="dt" idx="1"/>
          </p:nvPr>
        </p:nvSpPr>
        <p:spPr/>
        <p:txBody>
          <a:bodyPr/>
          <a:lstStyle/>
          <a:p>
            <a:fld id="{8C136853-16D0-0E43-BBA6-5458D1093495}" type="datetime1">
              <a:rPr lang="zh-CN" altLang="en-US" smtClean="0"/>
              <a:t>2023/5/24</a:t>
            </a:fld>
            <a:endParaRPr lang="zh-CN" altLang="en-US"/>
          </a:p>
        </p:txBody>
      </p:sp>
      <p:sp>
        <p:nvSpPr>
          <p:cNvPr id="6" name="页脚占位符 5"/>
          <p:cNvSpPr>
            <a:spLocks noGrp="1"/>
          </p:cNvSpPr>
          <p:nvPr>
            <p:ph type="ftr" sz="quarter" idx="4"/>
          </p:nvPr>
        </p:nvSpPr>
        <p:spPr/>
        <p:txBody>
          <a:bodyPr/>
          <a:lstStyle/>
          <a:p>
            <a:r>
              <a:rPr lang="en-GB" altLang="zh-CN"/>
              <a:t>A-GEN-01-02</a:t>
            </a:r>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C0AF0971-E748-489C-B5A2-F0A159EA7116}" type="slidenum">
              <a:rPr lang="zh-CN" altLang="en-US" smtClean="0"/>
              <a:t>14</a:t>
            </a:fld>
            <a:endParaRPr lang="zh-CN" altLang="en-US"/>
          </a:p>
        </p:txBody>
      </p:sp>
      <p:sp>
        <p:nvSpPr>
          <p:cNvPr id="5" name="日期占位符 4"/>
          <p:cNvSpPr>
            <a:spLocks noGrp="1"/>
          </p:cNvSpPr>
          <p:nvPr>
            <p:ph type="dt" idx="1"/>
          </p:nvPr>
        </p:nvSpPr>
        <p:spPr/>
        <p:txBody>
          <a:bodyPr/>
          <a:lstStyle/>
          <a:p>
            <a:fld id="{8C136853-16D0-0E43-BBA6-5458D1093495}" type="datetime1">
              <a:rPr lang="zh-CN" altLang="en-US" smtClean="0"/>
              <a:t>2023/5/24</a:t>
            </a:fld>
            <a:endParaRPr lang="zh-CN" altLang="en-US"/>
          </a:p>
        </p:txBody>
      </p:sp>
      <p:sp>
        <p:nvSpPr>
          <p:cNvPr id="6" name="页脚占位符 5"/>
          <p:cNvSpPr>
            <a:spLocks noGrp="1"/>
          </p:cNvSpPr>
          <p:nvPr>
            <p:ph type="ftr" sz="quarter" idx="4"/>
          </p:nvPr>
        </p:nvSpPr>
        <p:spPr/>
        <p:txBody>
          <a:bodyPr/>
          <a:lstStyle/>
          <a:p>
            <a:r>
              <a:rPr lang="en-GB" altLang="zh-CN"/>
              <a:t>A-GEN-01-02</a:t>
            </a:r>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C0AF0971-E748-489C-B5A2-F0A159EA7116}" type="slidenum">
              <a:rPr lang="zh-CN" altLang="en-US" smtClean="0"/>
              <a:t>15</a:t>
            </a:fld>
            <a:endParaRPr lang="zh-CN" altLang="en-US"/>
          </a:p>
        </p:txBody>
      </p:sp>
      <p:sp>
        <p:nvSpPr>
          <p:cNvPr id="5" name="日期占位符 4"/>
          <p:cNvSpPr>
            <a:spLocks noGrp="1"/>
          </p:cNvSpPr>
          <p:nvPr>
            <p:ph type="dt" idx="1"/>
          </p:nvPr>
        </p:nvSpPr>
        <p:spPr/>
        <p:txBody>
          <a:bodyPr/>
          <a:lstStyle/>
          <a:p>
            <a:fld id="{8C136853-16D0-0E43-BBA6-5458D1093495}" type="datetime1">
              <a:rPr lang="zh-CN" altLang="en-US" smtClean="0"/>
              <a:t>2023/5/24</a:t>
            </a:fld>
            <a:endParaRPr lang="zh-CN" altLang="en-US"/>
          </a:p>
        </p:txBody>
      </p:sp>
      <p:sp>
        <p:nvSpPr>
          <p:cNvPr id="6" name="页脚占位符 5"/>
          <p:cNvSpPr>
            <a:spLocks noGrp="1"/>
          </p:cNvSpPr>
          <p:nvPr>
            <p:ph type="ftr" sz="quarter" idx="4"/>
          </p:nvPr>
        </p:nvSpPr>
        <p:spPr/>
        <p:txBody>
          <a:bodyPr/>
          <a:lstStyle/>
          <a:p>
            <a:r>
              <a:rPr lang="en-GB" altLang="zh-CN"/>
              <a:t>A-GEN-01-02</a:t>
            </a:r>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C0AF0971-E748-489C-B5A2-F0A159EA7116}" type="slidenum">
              <a:rPr lang="zh-CN" altLang="en-US" smtClean="0"/>
              <a:t>16</a:t>
            </a:fld>
            <a:endParaRPr lang="zh-CN" altLang="en-US"/>
          </a:p>
        </p:txBody>
      </p:sp>
      <p:sp>
        <p:nvSpPr>
          <p:cNvPr id="5" name="日期占位符 4"/>
          <p:cNvSpPr>
            <a:spLocks noGrp="1"/>
          </p:cNvSpPr>
          <p:nvPr>
            <p:ph type="dt" idx="1"/>
          </p:nvPr>
        </p:nvSpPr>
        <p:spPr/>
        <p:txBody>
          <a:bodyPr/>
          <a:lstStyle/>
          <a:p>
            <a:fld id="{8C136853-16D0-0E43-BBA6-5458D1093495}" type="datetime1">
              <a:rPr lang="zh-CN" altLang="en-US" smtClean="0"/>
              <a:t>2023/5/24</a:t>
            </a:fld>
            <a:endParaRPr lang="zh-CN" altLang="en-US"/>
          </a:p>
        </p:txBody>
      </p:sp>
      <p:sp>
        <p:nvSpPr>
          <p:cNvPr id="6" name="页脚占位符 5"/>
          <p:cNvSpPr>
            <a:spLocks noGrp="1"/>
          </p:cNvSpPr>
          <p:nvPr>
            <p:ph type="ftr" sz="quarter" idx="4"/>
          </p:nvPr>
        </p:nvSpPr>
        <p:spPr/>
        <p:txBody>
          <a:bodyPr/>
          <a:lstStyle/>
          <a:p>
            <a:r>
              <a:rPr lang="en-GB" altLang="zh-CN"/>
              <a:t>A-GEN-01-02</a:t>
            </a:r>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C0AF0971-E748-489C-B5A2-F0A159EA7116}" type="slidenum">
              <a:rPr lang="zh-CN" altLang="en-US" smtClean="0"/>
              <a:t>21</a:t>
            </a:fld>
            <a:endParaRPr lang="zh-CN" altLang="en-US"/>
          </a:p>
        </p:txBody>
      </p:sp>
      <p:sp>
        <p:nvSpPr>
          <p:cNvPr id="5" name="日期占位符 4"/>
          <p:cNvSpPr>
            <a:spLocks noGrp="1"/>
          </p:cNvSpPr>
          <p:nvPr>
            <p:ph type="dt" idx="1"/>
          </p:nvPr>
        </p:nvSpPr>
        <p:spPr/>
        <p:txBody>
          <a:bodyPr/>
          <a:lstStyle/>
          <a:p>
            <a:fld id="{0FAD9057-B3F3-6040-A94A-F4A3B6280B14}" type="datetime1">
              <a:rPr lang="zh-CN" altLang="en-US" smtClean="0"/>
              <a:t>2023/5/24</a:t>
            </a:fld>
            <a:endParaRPr lang="zh-CN" altLang="en-US"/>
          </a:p>
        </p:txBody>
      </p:sp>
      <p:sp>
        <p:nvSpPr>
          <p:cNvPr id="6" name="页脚占位符 5"/>
          <p:cNvSpPr>
            <a:spLocks noGrp="1"/>
          </p:cNvSpPr>
          <p:nvPr>
            <p:ph type="ftr" sz="quarter" idx="4"/>
          </p:nvPr>
        </p:nvSpPr>
        <p:spPr/>
        <p:txBody>
          <a:bodyPr/>
          <a:lstStyle/>
          <a:p>
            <a:r>
              <a:rPr lang="en-GB" altLang="zh-CN"/>
              <a:t>A-GEN-01-02</a:t>
            </a:r>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C0AF0971-E748-489C-B5A2-F0A159EA7116}" type="slidenum">
              <a:rPr lang="zh-CN" altLang="en-US" smtClean="0"/>
              <a:t>4</a:t>
            </a:fld>
            <a:endParaRPr lang="zh-CN" altLang="en-US"/>
          </a:p>
        </p:txBody>
      </p:sp>
      <p:sp>
        <p:nvSpPr>
          <p:cNvPr id="5" name="日期占位符 4"/>
          <p:cNvSpPr>
            <a:spLocks noGrp="1"/>
          </p:cNvSpPr>
          <p:nvPr>
            <p:ph type="dt" idx="1"/>
          </p:nvPr>
        </p:nvSpPr>
        <p:spPr/>
        <p:txBody>
          <a:bodyPr/>
          <a:lstStyle/>
          <a:p>
            <a:fld id="{8C136853-16D0-0E43-BBA6-5458D1093495}" type="datetime1">
              <a:rPr lang="zh-CN" altLang="en-US" smtClean="0"/>
              <a:t>2023/5/24</a:t>
            </a:fld>
            <a:endParaRPr lang="zh-CN" altLang="en-US"/>
          </a:p>
        </p:txBody>
      </p:sp>
      <p:sp>
        <p:nvSpPr>
          <p:cNvPr id="6" name="页脚占位符 5"/>
          <p:cNvSpPr>
            <a:spLocks noGrp="1"/>
          </p:cNvSpPr>
          <p:nvPr>
            <p:ph type="ftr" sz="quarter" idx="4"/>
          </p:nvPr>
        </p:nvSpPr>
        <p:spPr/>
        <p:txBody>
          <a:bodyPr/>
          <a:lstStyle/>
          <a:p>
            <a:r>
              <a:rPr lang="en-GB" altLang="zh-CN"/>
              <a:t>A-GEN-01-02</a:t>
            </a:r>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C0AF0971-E748-489C-B5A2-F0A159EA7116}" type="slidenum">
              <a:rPr lang="zh-CN" altLang="en-US" smtClean="0"/>
              <a:t>5</a:t>
            </a:fld>
            <a:endParaRPr lang="zh-CN" altLang="en-US"/>
          </a:p>
        </p:txBody>
      </p:sp>
      <p:sp>
        <p:nvSpPr>
          <p:cNvPr id="5" name="日期占位符 4"/>
          <p:cNvSpPr>
            <a:spLocks noGrp="1"/>
          </p:cNvSpPr>
          <p:nvPr>
            <p:ph type="dt" idx="1"/>
          </p:nvPr>
        </p:nvSpPr>
        <p:spPr/>
        <p:txBody>
          <a:bodyPr/>
          <a:lstStyle/>
          <a:p>
            <a:fld id="{8C136853-16D0-0E43-BBA6-5458D1093495}" type="datetime1">
              <a:rPr lang="zh-CN" altLang="en-US" smtClean="0"/>
              <a:t>2023/5/24</a:t>
            </a:fld>
            <a:endParaRPr lang="zh-CN" altLang="en-US"/>
          </a:p>
        </p:txBody>
      </p:sp>
      <p:sp>
        <p:nvSpPr>
          <p:cNvPr id="6" name="页脚占位符 5"/>
          <p:cNvSpPr>
            <a:spLocks noGrp="1"/>
          </p:cNvSpPr>
          <p:nvPr>
            <p:ph type="ftr" sz="quarter" idx="4"/>
          </p:nvPr>
        </p:nvSpPr>
        <p:spPr/>
        <p:txBody>
          <a:bodyPr/>
          <a:lstStyle/>
          <a:p>
            <a:r>
              <a:rPr lang="en-GB" altLang="zh-CN"/>
              <a:t>A-GEN-01-02</a:t>
            </a:r>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C0AF0971-E748-489C-B5A2-F0A159EA7116}" type="slidenum">
              <a:rPr lang="zh-CN" altLang="en-US" smtClean="0"/>
              <a:t>6</a:t>
            </a:fld>
            <a:endParaRPr lang="zh-CN" altLang="en-US"/>
          </a:p>
        </p:txBody>
      </p:sp>
      <p:sp>
        <p:nvSpPr>
          <p:cNvPr id="5" name="日期占位符 4"/>
          <p:cNvSpPr>
            <a:spLocks noGrp="1"/>
          </p:cNvSpPr>
          <p:nvPr>
            <p:ph type="dt" idx="1"/>
          </p:nvPr>
        </p:nvSpPr>
        <p:spPr/>
        <p:txBody>
          <a:bodyPr/>
          <a:lstStyle/>
          <a:p>
            <a:fld id="{8C136853-16D0-0E43-BBA6-5458D1093495}" type="datetime1">
              <a:rPr lang="zh-CN" altLang="en-US" smtClean="0"/>
              <a:t>2023/5/24</a:t>
            </a:fld>
            <a:endParaRPr lang="zh-CN" altLang="en-US"/>
          </a:p>
        </p:txBody>
      </p:sp>
      <p:sp>
        <p:nvSpPr>
          <p:cNvPr id="6" name="页脚占位符 5"/>
          <p:cNvSpPr>
            <a:spLocks noGrp="1"/>
          </p:cNvSpPr>
          <p:nvPr>
            <p:ph type="ftr" sz="quarter" idx="4"/>
          </p:nvPr>
        </p:nvSpPr>
        <p:spPr/>
        <p:txBody>
          <a:bodyPr/>
          <a:lstStyle/>
          <a:p>
            <a:r>
              <a:rPr lang="en-GB" altLang="zh-CN"/>
              <a:t>A-GEN-01-02</a:t>
            </a:r>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C0AF0971-E748-489C-B5A2-F0A159EA7116}" type="slidenum">
              <a:rPr lang="zh-CN" altLang="en-US" smtClean="0"/>
              <a:t>7</a:t>
            </a:fld>
            <a:endParaRPr lang="zh-CN" altLang="en-US"/>
          </a:p>
        </p:txBody>
      </p:sp>
      <p:sp>
        <p:nvSpPr>
          <p:cNvPr id="5" name="日期占位符 4"/>
          <p:cNvSpPr>
            <a:spLocks noGrp="1"/>
          </p:cNvSpPr>
          <p:nvPr>
            <p:ph type="dt" idx="1"/>
          </p:nvPr>
        </p:nvSpPr>
        <p:spPr/>
        <p:txBody>
          <a:bodyPr/>
          <a:lstStyle/>
          <a:p>
            <a:fld id="{8C136853-16D0-0E43-BBA6-5458D1093495}" type="datetime1">
              <a:rPr lang="zh-CN" altLang="en-US" smtClean="0"/>
              <a:t>2023/5/24</a:t>
            </a:fld>
            <a:endParaRPr lang="zh-CN" altLang="en-US"/>
          </a:p>
        </p:txBody>
      </p:sp>
      <p:sp>
        <p:nvSpPr>
          <p:cNvPr id="6" name="页脚占位符 5"/>
          <p:cNvSpPr>
            <a:spLocks noGrp="1"/>
          </p:cNvSpPr>
          <p:nvPr>
            <p:ph type="ftr" sz="quarter" idx="4"/>
          </p:nvPr>
        </p:nvSpPr>
        <p:spPr/>
        <p:txBody>
          <a:bodyPr/>
          <a:lstStyle/>
          <a:p>
            <a:r>
              <a:rPr lang="en-GB" altLang="zh-CN"/>
              <a:t>A-GEN-01-02</a:t>
            </a:r>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C0AF0971-E748-489C-B5A2-F0A159EA7116}" type="slidenum">
              <a:rPr lang="zh-CN" altLang="en-US" smtClean="0"/>
              <a:t>8</a:t>
            </a:fld>
            <a:endParaRPr lang="zh-CN" altLang="en-US"/>
          </a:p>
        </p:txBody>
      </p:sp>
      <p:sp>
        <p:nvSpPr>
          <p:cNvPr id="5" name="日期占位符 4"/>
          <p:cNvSpPr>
            <a:spLocks noGrp="1"/>
          </p:cNvSpPr>
          <p:nvPr>
            <p:ph type="dt" idx="1"/>
          </p:nvPr>
        </p:nvSpPr>
        <p:spPr/>
        <p:txBody>
          <a:bodyPr/>
          <a:lstStyle/>
          <a:p>
            <a:fld id="{8C136853-16D0-0E43-BBA6-5458D1093495}" type="datetime1">
              <a:rPr lang="zh-CN" altLang="en-US" smtClean="0"/>
              <a:t>2023/5/24</a:t>
            </a:fld>
            <a:endParaRPr lang="zh-CN" altLang="en-US"/>
          </a:p>
        </p:txBody>
      </p:sp>
      <p:sp>
        <p:nvSpPr>
          <p:cNvPr id="6" name="页脚占位符 5"/>
          <p:cNvSpPr>
            <a:spLocks noGrp="1"/>
          </p:cNvSpPr>
          <p:nvPr>
            <p:ph type="ftr" sz="quarter" idx="4"/>
          </p:nvPr>
        </p:nvSpPr>
        <p:spPr/>
        <p:txBody>
          <a:bodyPr/>
          <a:lstStyle/>
          <a:p>
            <a:r>
              <a:rPr lang="en-GB" altLang="zh-CN"/>
              <a:t>A-GEN-01-02</a:t>
            </a:r>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C0AF0971-E748-489C-B5A2-F0A159EA7116}" type="slidenum">
              <a:rPr lang="zh-CN" altLang="en-US" smtClean="0"/>
              <a:t>9</a:t>
            </a:fld>
            <a:endParaRPr lang="zh-CN" altLang="en-US"/>
          </a:p>
        </p:txBody>
      </p:sp>
      <p:sp>
        <p:nvSpPr>
          <p:cNvPr id="5" name="日期占位符 4"/>
          <p:cNvSpPr>
            <a:spLocks noGrp="1"/>
          </p:cNvSpPr>
          <p:nvPr>
            <p:ph type="dt" idx="1"/>
          </p:nvPr>
        </p:nvSpPr>
        <p:spPr/>
        <p:txBody>
          <a:bodyPr/>
          <a:lstStyle/>
          <a:p>
            <a:fld id="{8C136853-16D0-0E43-BBA6-5458D1093495}" type="datetime1">
              <a:rPr lang="zh-CN" altLang="en-US" smtClean="0"/>
              <a:t>2023/5/24</a:t>
            </a:fld>
            <a:endParaRPr lang="zh-CN" altLang="en-US"/>
          </a:p>
        </p:txBody>
      </p:sp>
      <p:sp>
        <p:nvSpPr>
          <p:cNvPr id="6" name="页脚占位符 5"/>
          <p:cNvSpPr>
            <a:spLocks noGrp="1"/>
          </p:cNvSpPr>
          <p:nvPr>
            <p:ph type="ftr" sz="quarter" idx="4"/>
          </p:nvPr>
        </p:nvSpPr>
        <p:spPr/>
        <p:txBody>
          <a:bodyPr/>
          <a:lstStyle/>
          <a:p>
            <a:r>
              <a:rPr lang="en-GB" altLang="zh-CN"/>
              <a:t>A-GEN-01-02</a:t>
            </a:r>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C0AF0971-E748-489C-B5A2-F0A159EA7116}" type="slidenum">
              <a:rPr lang="zh-CN" altLang="en-US" smtClean="0"/>
              <a:t>10</a:t>
            </a:fld>
            <a:endParaRPr lang="zh-CN" altLang="en-US"/>
          </a:p>
        </p:txBody>
      </p:sp>
      <p:sp>
        <p:nvSpPr>
          <p:cNvPr id="5" name="日期占位符 4"/>
          <p:cNvSpPr>
            <a:spLocks noGrp="1"/>
          </p:cNvSpPr>
          <p:nvPr>
            <p:ph type="dt" idx="1"/>
          </p:nvPr>
        </p:nvSpPr>
        <p:spPr/>
        <p:txBody>
          <a:bodyPr/>
          <a:lstStyle/>
          <a:p>
            <a:fld id="{8C136853-16D0-0E43-BBA6-5458D1093495}" type="datetime1">
              <a:rPr lang="zh-CN" altLang="en-US" smtClean="0"/>
              <a:t>2023/5/24</a:t>
            </a:fld>
            <a:endParaRPr lang="zh-CN" altLang="en-US"/>
          </a:p>
        </p:txBody>
      </p:sp>
      <p:sp>
        <p:nvSpPr>
          <p:cNvPr id="6" name="页脚占位符 5"/>
          <p:cNvSpPr>
            <a:spLocks noGrp="1"/>
          </p:cNvSpPr>
          <p:nvPr>
            <p:ph type="ftr" sz="quarter" idx="4"/>
          </p:nvPr>
        </p:nvSpPr>
        <p:spPr/>
        <p:txBody>
          <a:bodyPr/>
          <a:lstStyle/>
          <a:p>
            <a:r>
              <a:rPr lang="en-GB" altLang="zh-CN"/>
              <a:t>A-GEN-01-02</a:t>
            </a:r>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C0AF0971-E748-489C-B5A2-F0A159EA7116}" type="slidenum">
              <a:rPr lang="zh-CN" altLang="en-US" smtClean="0"/>
              <a:t>11</a:t>
            </a:fld>
            <a:endParaRPr lang="zh-CN" altLang="en-US"/>
          </a:p>
        </p:txBody>
      </p:sp>
      <p:sp>
        <p:nvSpPr>
          <p:cNvPr id="5" name="日期占位符 4"/>
          <p:cNvSpPr>
            <a:spLocks noGrp="1"/>
          </p:cNvSpPr>
          <p:nvPr>
            <p:ph type="dt" idx="1"/>
          </p:nvPr>
        </p:nvSpPr>
        <p:spPr/>
        <p:txBody>
          <a:bodyPr/>
          <a:lstStyle/>
          <a:p>
            <a:fld id="{8C136853-16D0-0E43-BBA6-5458D1093495}" type="datetime1">
              <a:rPr lang="zh-CN" altLang="en-US" smtClean="0"/>
              <a:t>2023/5/24</a:t>
            </a:fld>
            <a:endParaRPr lang="zh-CN" altLang="en-US"/>
          </a:p>
        </p:txBody>
      </p:sp>
      <p:sp>
        <p:nvSpPr>
          <p:cNvPr id="6" name="页脚占位符 5"/>
          <p:cNvSpPr>
            <a:spLocks noGrp="1"/>
          </p:cNvSpPr>
          <p:nvPr>
            <p:ph type="ftr" sz="quarter" idx="4"/>
          </p:nvPr>
        </p:nvSpPr>
        <p:spPr/>
        <p:txBody>
          <a:bodyPr/>
          <a:lstStyle/>
          <a:p>
            <a:r>
              <a:rPr lang="en-GB" altLang="zh-CN"/>
              <a:t>A-GEN-01-02</a:t>
            </a:r>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2.xml"/><Relationship Id="rId6" Type="http://schemas.openxmlformats.org/officeDocument/2006/relationships/image" Target="../media/image24.png"/><Relationship Id="rId5" Type="http://schemas.openxmlformats.org/officeDocument/2006/relationships/image" Target="../media/image11.svg"/><Relationship Id="rId4" Type="http://schemas.openxmlformats.org/officeDocument/2006/relationships/image" Target="../media/image10.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3.xml"/><Relationship Id="rId6" Type="http://schemas.openxmlformats.org/officeDocument/2006/relationships/image" Target="../media/image5.png"/><Relationship Id="rId5" Type="http://schemas.openxmlformats.org/officeDocument/2006/relationships/image" Target="../media/image11.svg"/><Relationship Id="rId4" Type="http://schemas.openxmlformats.org/officeDocument/2006/relationships/image" Target="../media/image10.png"/></Relationships>
</file>

<file path=ppt/slideLayouts/_rels/slideLayout12.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4"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4.xml"/><Relationship Id="rId6" Type="http://schemas.openxmlformats.org/officeDocument/2006/relationships/image" Target="../media/image5.png"/><Relationship Id="rId5" Type="http://schemas.openxmlformats.org/officeDocument/2006/relationships/image" Target="../media/image11.svg"/><Relationship Id="rId4" Type="http://schemas.openxmlformats.org/officeDocument/2006/relationships/image" Target="../media/image10.png"/></Relationships>
</file>

<file path=ppt/slideLayouts/_rels/slideLayout14.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 Id="rId4"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5.xml"/><Relationship Id="rId6" Type="http://schemas.openxmlformats.org/officeDocument/2006/relationships/image" Target="../media/image5.png"/><Relationship Id="rId5" Type="http://schemas.openxmlformats.org/officeDocument/2006/relationships/image" Target="../media/image11.svg"/><Relationship Id="rId4" Type="http://schemas.openxmlformats.org/officeDocument/2006/relationships/image" Target="../media/image10.png"/></Relationships>
</file>

<file path=ppt/slideLayouts/_rels/slideLayout16.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6.xml"/><Relationship Id="rId6" Type="http://schemas.openxmlformats.org/officeDocument/2006/relationships/image" Target="../media/image5.png"/><Relationship Id="rId5" Type="http://schemas.openxmlformats.org/officeDocument/2006/relationships/image" Target="../media/image11.svg"/><Relationship Id="rId4" Type="http://schemas.openxmlformats.org/officeDocument/2006/relationships/image" Target="../media/image10.png"/></Relationships>
</file>

<file path=ppt/slideLayouts/_rels/slideLayout18.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 Id="rId4"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11.svg"/><Relationship Id="rId4" Type="http://schemas.openxmlformats.org/officeDocument/2006/relationships/image" Target="../media/image10.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Master" Target="../slideMasters/slideMaster1.xml"/><Relationship Id="rId4" Type="http://schemas.openxmlformats.org/officeDocument/2006/relationships/image" Target="../media/image14.png"/></Relationships>
</file>

<file path=ppt/slideLayouts/_rels/slideLayout6.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16.svg"/><Relationship Id="rId7" Type="http://schemas.openxmlformats.org/officeDocument/2006/relationships/image" Target="../media/image18.png"/><Relationship Id="rId2" Type="http://schemas.openxmlformats.org/officeDocument/2006/relationships/image" Target="../media/image15.png"/><Relationship Id="rId1" Type="http://schemas.openxmlformats.org/officeDocument/2006/relationships/slideMaster" Target="../slideMasters/slideMaster1.xml"/><Relationship Id="rId6" Type="http://schemas.openxmlformats.org/officeDocument/2006/relationships/image" Target="../media/image17.png"/><Relationship Id="rId5" Type="http://schemas.openxmlformats.org/officeDocument/2006/relationships/image" Target="../media/image13.svg"/><Relationship Id="rId4" Type="http://schemas.openxmlformats.org/officeDocument/2006/relationships/image" Target="../media/image12.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20.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23.svg"/><Relationship Id="rId4" Type="http://schemas.openxmlformats.org/officeDocument/2006/relationships/image" Target="../media/image2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11" name="Freeform 6"/>
          <p:cNvSpPr/>
          <p:nvPr userDrawn="1"/>
        </p:nvSpPr>
        <p:spPr bwMode="auto">
          <a:xfrm flipH="1">
            <a:off x="-3" y="538284"/>
            <a:ext cx="3415760" cy="6312548"/>
          </a:xfrm>
          <a:custGeom>
            <a:avLst/>
            <a:gdLst>
              <a:gd name="T0" fmla="*/ 0 w 1768"/>
              <a:gd name="T1" fmla="*/ 1568 h 1568"/>
              <a:gd name="T2" fmla="*/ 1768 w 1768"/>
              <a:gd name="T3" fmla="*/ 1568 h 1568"/>
              <a:gd name="T4" fmla="*/ 1768 w 1768"/>
              <a:gd name="T5" fmla="*/ 0 h 1568"/>
              <a:gd name="T6" fmla="*/ 0 w 1768"/>
              <a:gd name="T7" fmla="*/ 1568 h 1568"/>
            </a:gdLst>
            <a:ahLst/>
            <a:cxnLst>
              <a:cxn ang="0">
                <a:pos x="T0" y="T1"/>
              </a:cxn>
              <a:cxn ang="0">
                <a:pos x="T2" y="T3"/>
              </a:cxn>
              <a:cxn ang="0">
                <a:pos x="T4" y="T5"/>
              </a:cxn>
              <a:cxn ang="0">
                <a:pos x="T6" y="T7"/>
              </a:cxn>
            </a:cxnLst>
            <a:rect l="0" t="0" r="r" b="b"/>
            <a:pathLst>
              <a:path w="1768" h="1568">
                <a:moveTo>
                  <a:pt x="0" y="1568"/>
                </a:moveTo>
                <a:lnTo>
                  <a:pt x="1768" y="1568"/>
                </a:lnTo>
                <a:lnTo>
                  <a:pt x="1768" y="0"/>
                </a:lnTo>
                <a:lnTo>
                  <a:pt x="0" y="1568"/>
                </a:lnTo>
                <a:close/>
              </a:path>
            </a:pathLst>
          </a:custGeom>
          <a:solidFill>
            <a:srgbClr val="0050B5"/>
          </a:solidFill>
          <a:ln>
            <a:noFill/>
          </a:ln>
        </p:spPr>
        <p:txBody>
          <a:bodyPr vert="horz" wrap="square" lIns="121905" tIns="60953" rIns="121905" bIns="60953" numCol="1" anchor="t" anchorCtr="0" compatLnSpc="1"/>
          <a:lstStyle/>
          <a:p>
            <a:endParaRPr lang="zh-CN" altLang="en-US" sz="2400" dirty="0">
              <a:solidFill>
                <a:prstClr val="black"/>
              </a:solidFill>
              <a:latin typeface="思源黑体" panose="020B0400000000000000" pitchFamily="34" charset="-122"/>
              <a:ea typeface="思源黑体" panose="020B0400000000000000" pitchFamily="34" charset="-122"/>
              <a:sym typeface="思源黑体" panose="020B0400000000000000" pitchFamily="34" charset="-122"/>
            </a:endParaRPr>
          </a:p>
        </p:txBody>
      </p:sp>
      <p:sp>
        <p:nvSpPr>
          <p:cNvPr id="16" name="任意形状 15"/>
          <p:cNvSpPr>
            <a:spLocks noChangeAspect="1"/>
          </p:cNvSpPr>
          <p:nvPr userDrawn="1"/>
        </p:nvSpPr>
        <p:spPr bwMode="auto">
          <a:xfrm flipH="1">
            <a:off x="0" y="-2"/>
            <a:ext cx="7082976" cy="6872400"/>
          </a:xfrm>
          <a:custGeom>
            <a:avLst/>
            <a:gdLst>
              <a:gd name="connsiteX0" fmla="*/ 3707029 w 7414052"/>
              <a:gd name="connsiteY0" fmla="*/ 0 h 6872492"/>
              <a:gd name="connsiteX1" fmla="*/ 3707029 w 7414052"/>
              <a:gd name="connsiteY1" fmla="*/ 1 h 6872492"/>
              <a:gd name="connsiteX2" fmla="*/ 3707023 w 7414052"/>
              <a:gd name="connsiteY2" fmla="*/ 1 h 6872492"/>
              <a:gd name="connsiteX3" fmla="*/ 3707023 w 7414052"/>
              <a:gd name="connsiteY3" fmla="*/ 11 h 6872492"/>
              <a:gd name="connsiteX4" fmla="*/ 0 w 7414052"/>
              <a:gd name="connsiteY4" fmla="*/ 6858003 h 6872492"/>
              <a:gd name="connsiteX5" fmla="*/ 3707023 w 7414052"/>
              <a:gd name="connsiteY5" fmla="*/ 6858003 h 6872492"/>
              <a:gd name="connsiteX6" fmla="*/ 3707023 w 7414052"/>
              <a:gd name="connsiteY6" fmla="*/ 6872492 h 6872492"/>
              <a:gd name="connsiteX7" fmla="*/ 7414052 w 7414052"/>
              <a:gd name="connsiteY7" fmla="*/ 1 h 6872492"/>
              <a:gd name="connsiteX8" fmla="*/ 3707029 w 7414052"/>
              <a:gd name="connsiteY8" fmla="*/ 1 h 6872492"/>
              <a:gd name="connsiteX0-1" fmla="*/ 4526836 w 7414052"/>
              <a:gd name="connsiteY0-2" fmla="*/ 1907627 h 6872491"/>
              <a:gd name="connsiteX1-3" fmla="*/ 3707029 w 7414052"/>
              <a:gd name="connsiteY1-4" fmla="*/ 0 h 6872491"/>
              <a:gd name="connsiteX2-5" fmla="*/ 3707023 w 7414052"/>
              <a:gd name="connsiteY2-6" fmla="*/ 0 h 6872491"/>
              <a:gd name="connsiteX3-7" fmla="*/ 3707023 w 7414052"/>
              <a:gd name="connsiteY3-8" fmla="*/ 10 h 6872491"/>
              <a:gd name="connsiteX4-9" fmla="*/ 0 w 7414052"/>
              <a:gd name="connsiteY4-10" fmla="*/ 6858002 h 6872491"/>
              <a:gd name="connsiteX5-11" fmla="*/ 3707023 w 7414052"/>
              <a:gd name="connsiteY5-12" fmla="*/ 6858002 h 6872491"/>
              <a:gd name="connsiteX6-13" fmla="*/ 3707023 w 7414052"/>
              <a:gd name="connsiteY6-14" fmla="*/ 6872491 h 6872491"/>
              <a:gd name="connsiteX7-15" fmla="*/ 7414052 w 7414052"/>
              <a:gd name="connsiteY7-16" fmla="*/ 0 h 6872491"/>
              <a:gd name="connsiteX8-17" fmla="*/ 3707029 w 7414052"/>
              <a:gd name="connsiteY8-18" fmla="*/ 0 h 6872491"/>
              <a:gd name="connsiteX9" fmla="*/ 4526836 w 7414052"/>
              <a:gd name="connsiteY9" fmla="*/ 1907627 h 6872491"/>
              <a:gd name="connsiteX0-19" fmla="*/ 3707029 w 7414052"/>
              <a:gd name="connsiteY0-20" fmla="*/ 0 h 6872491"/>
              <a:gd name="connsiteX1-21" fmla="*/ 3707029 w 7414052"/>
              <a:gd name="connsiteY1-22" fmla="*/ 0 h 6872491"/>
              <a:gd name="connsiteX2-23" fmla="*/ 3707023 w 7414052"/>
              <a:gd name="connsiteY2-24" fmla="*/ 0 h 6872491"/>
              <a:gd name="connsiteX3-25" fmla="*/ 3707023 w 7414052"/>
              <a:gd name="connsiteY3-26" fmla="*/ 10 h 6872491"/>
              <a:gd name="connsiteX4-27" fmla="*/ 0 w 7414052"/>
              <a:gd name="connsiteY4-28" fmla="*/ 6858002 h 6872491"/>
              <a:gd name="connsiteX5-29" fmla="*/ 3707023 w 7414052"/>
              <a:gd name="connsiteY5-30" fmla="*/ 6858002 h 6872491"/>
              <a:gd name="connsiteX6-31" fmla="*/ 3707023 w 7414052"/>
              <a:gd name="connsiteY6-32" fmla="*/ 6872491 h 6872491"/>
              <a:gd name="connsiteX7-33" fmla="*/ 7414052 w 7414052"/>
              <a:gd name="connsiteY7-34" fmla="*/ 0 h 6872491"/>
              <a:gd name="connsiteX8-35" fmla="*/ 3707029 w 7414052"/>
              <a:gd name="connsiteY8-36" fmla="*/ 0 h 6872491"/>
              <a:gd name="connsiteX0-37" fmla="*/ 5393939 w 7414052"/>
              <a:gd name="connsiteY0-38" fmla="*/ 1229711 h 6872491"/>
              <a:gd name="connsiteX1-39" fmla="*/ 3707029 w 7414052"/>
              <a:gd name="connsiteY1-40" fmla="*/ 0 h 6872491"/>
              <a:gd name="connsiteX2-41" fmla="*/ 3707023 w 7414052"/>
              <a:gd name="connsiteY2-42" fmla="*/ 0 h 6872491"/>
              <a:gd name="connsiteX3-43" fmla="*/ 3707023 w 7414052"/>
              <a:gd name="connsiteY3-44" fmla="*/ 10 h 6872491"/>
              <a:gd name="connsiteX4-45" fmla="*/ 0 w 7414052"/>
              <a:gd name="connsiteY4-46" fmla="*/ 6858002 h 6872491"/>
              <a:gd name="connsiteX5-47" fmla="*/ 3707023 w 7414052"/>
              <a:gd name="connsiteY5-48" fmla="*/ 6858002 h 6872491"/>
              <a:gd name="connsiteX6-49" fmla="*/ 3707023 w 7414052"/>
              <a:gd name="connsiteY6-50" fmla="*/ 6872491 h 6872491"/>
              <a:gd name="connsiteX7-51" fmla="*/ 7414052 w 7414052"/>
              <a:gd name="connsiteY7-52" fmla="*/ 0 h 6872491"/>
              <a:gd name="connsiteX8-53" fmla="*/ 5393939 w 7414052"/>
              <a:gd name="connsiteY8-54" fmla="*/ 1229711 h 6872491"/>
              <a:gd name="connsiteX0-55" fmla="*/ 7414052 w 7414052"/>
              <a:gd name="connsiteY0-56" fmla="*/ 0 h 6872491"/>
              <a:gd name="connsiteX1-57" fmla="*/ 3707029 w 7414052"/>
              <a:gd name="connsiteY1-58" fmla="*/ 0 h 6872491"/>
              <a:gd name="connsiteX2-59" fmla="*/ 3707023 w 7414052"/>
              <a:gd name="connsiteY2-60" fmla="*/ 0 h 6872491"/>
              <a:gd name="connsiteX3-61" fmla="*/ 3707023 w 7414052"/>
              <a:gd name="connsiteY3-62" fmla="*/ 10 h 6872491"/>
              <a:gd name="connsiteX4-63" fmla="*/ 0 w 7414052"/>
              <a:gd name="connsiteY4-64" fmla="*/ 6858002 h 6872491"/>
              <a:gd name="connsiteX5-65" fmla="*/ 3707023 w 7414052"/>
              <a:gd name="connsiteY5-66" fmla="*/ 6858002 h 6872491"/>
              <a:gd name="connsiteX6-67" fmla="*/ 3707023 w 7414052"/>
              <a:gd name="connsiteY6-68" fmla="*/ 6872491 h 6872491"/>
              <a:gd name="connsiteX7-69" fmla="*/ 7414052 w 7414052"/>
              <a:gd name="connsiteY7-70" fmla="*/ 0 h 6872491"/>
              <a:gd name="connsiteX0-71" fmla="*/ 7414052 w 7414052"/>
              <a:gd name="connsiteY0-72" fmla="*/ 0 h 6872491"/>
              <a:gd name="connsiteX1-73" fmla="*/ 3707029 w 7414052"/>
              <a:gd name="connsiteY1-74" fmla="*/ 0 h 6872491"/>
              <a:gd name="connsiteX2-75" fmla="*/ 3707023 w 7414052"/>
              <a:gd name="connsiteY2-76" fmla="*/ 0 h 6872491"/>
              <a:gd name="connsiteX3-77" fmla="*/ 4842141 w 7414052"/>
              <a:gd name="connsiteY3-78" fmla="*/ 1229721 h 6872491"/>
              <a:gd name="connsiteX4-79" fmla="*/ 0 w 7414052"/>
              <a:gd name="connsiteY4-80" fmla="*/ 6858002 h 6872491"/>
              <a:gd name="connsiteX5-81" fmla="*/ 3707023 w 7414052"/>
              <a:gd name="connsiteY5-82" fmla="*/ 6858002 h 6872491"/>
              <a:gd name="connsiteX6-83" fmla="*/ 3707023 w 7414052"/>
              <a:gd name="connsiteY6-84" fmla="*/ 6872491 h 6872491"/>
              <a:gd name="connsiteX7-85" fmla="*/ 7414052 w 7414052"/>
              <a:gd name="connsiteY7-86" fmla="*/ 0 h 6872491"/>
              <a:gd name="connsiteX0-87" fmla="*/ 7414052 w 7414052"/>
              <a:gd name="connsiteY0-88" fmla="*/ 0 h 6872491"/>
              <a:gd name="connsiteX1-89" fmla="*/ 3707029 w 7414052"/>
              <a:gd name="connsiteY1-90" fmla="*/ 0 h 6872491"/>
              <a:gd name="connsiteX2-91" fmla="*/ 3707023 w 7414052"/>
              <a:gd name="connsiteY2-92" fmla="*/ 0 h 6872491"/>
              <a:gd name="connsiteX3-93" fmla="*/ 0 w 7414052"/>
              <a:gd name="connsiteY3-94" fmla="*/ 6858002 h 6872491"/>
              <a:gd name="connsiteX4-95" fmla="*/ 3707023 w 7414052"/>
              <a:gd name="connsiteY4-96" fmla="*/ 6858002 h 6872491"/>
              <a:gd name="connsiteX5-97" fmla="*/ 3707023 w 7414052"/>
              <a:gd name="connsiteY5-98" fmla="*/ 6872491 h 6872491"/>
              <a:gd name="connsiteX6-99" fmla="*/ 7414052 w 7414052"/>
              <a:gd name="connsiteY6-100" fmla="*/ 0 h 6872491"/>
              <a:gd name="connsiteX0-101" fmla="*/ 7414052 w 7414052"/>
              <a:gd name="connsiteY0-102" fmla="*/ 0 h 6872491"/>
              <a:gd name="connsiteX1-103" fmla="*/ 3707029 w 7414052"/>
              <a:gd name="connsiteY1-104" fmla="*/ 0 h 6872491"/>
              <a:gd name="connsiteX2-105" fmla="*/ 4826375 w 7414052"/>
              <a:gd name="connsiteY2-106" fmla="*/ 31531 h 6872491"/>
              <a:gd name="connsiteX3-107" fmla="*/ 0 w 7414052"/>
              <a:gd name="connsiteY3-108" fmla="*/ 6858002 h 6872491"/>
              <a:gd name="connsiteX4-109" fmla="*/ 3707023 w 7414052"/>
              <a:gd name="connsiteY4-110" fmla="*/ 6858002 h 6872491"/>
              <a:gd name="connsiteX5-111" fmla="*/ 3707023 w 7414052"/>
              <a:gd name="connsiteY5-112" fmla="*/ 6872491 h 6872491"/>
              <a:gd name="connsiteX6-113" fmla="*/ 7414052 w 7414052"/>
              <a:gd name="connsiteY6-114" fmla="*/ 0 h 6872491"/>
              <a:gd name="connsiteX0-115" fmla="*/ 7414052 w 7414052"/>
              <a:gd name="connsiteY0-116" fmla="*/ 0 h 6872491"/>
              <a:gd name="connsiteX1-117" fmla="*/ 3707029 w 7414052"/>
              <a:gd name="connsiteY1-118" fmla="*/ 0 h 6872491"/>
              <a:gd name="connsiteX2-119" fmla="*/ 0 w 7414052"/>
              <a:gd name="connsiteY2-120" fmla="*/ 6858002 h 6872491"/>
              <a:gd name="connsiteX3-121" fmla="*/ 3707023 w 7414052"/>
              <a:gd name="connsiteY3-122" fmla="*/ 6858002 h 6872491"/>
              <a:gd name="connsiteX4-123" fmla="*/ 3707023 w 7414052"/>
              <a:gd name="connsiteY4-124" fmla="*/ 6872491 h 6872491"/>
              <a:gd name="connsiteX5-125" fmla="*/ 7414052 w 7414052"/>
              <a:gd name="connsiteY5-126" fmla="*/ 0 h 6872491"/>
              <a:gd name="connsiteX0-127" fmla="*/ 7414052 w 7414052"/>
              <a:gd name="connsiteY0-128" fmla="*/ 0 h 6872491"/>
              <a:gd name="connsiteX1-129" fmla="*/ 3990809 w 7414052"/>
              <a:gd name="connsiteY1-130" fmla="*/ 0 h 6872491"/>
              <a:gd name="connsiteX2-131" fmla="*/ 0 w 7414052"/>
              <a:gd name="connsiteY2-132" fmla="*/ 6858002 h 6872491"/>
              <a:gd name="connsiteX3-133" fmla="*/ 3707023 w 7414052"/>
              <a:gd name="connsiteY3-134" fmla="*/ 6858002 h 6872491"/>
              <a:gd name="connsiteX4-135" fmla="*/ 3707023 w 7414052"/>
              <a:gd name="connsiteY4-136" fmla="*/ 6872491 h 6872491"/>
              <a:gd name="connsiteX5-137" fmla="*/ 7414052 w 7414052"/>
              <a:gd name="connsiteY5-138" fmla="*/ 0 h 6872491"/>
              <a:gd name="connsiteX0-139" fmla="*/ 7082976 w 7082976"/>
              <a:gd name="connsiteY0-140" fmla="*/ 0 h 6873768"/>
              <a:gd name="connsiteX1-141" fmla="*/ 3659733 w 7082976"/>
              <a:gd name="connsiteY1-142" fmla="*/ 0 h 6873768"/>
              <a:gd name="connsiteX2-143" fmla="*/ 0 w 7082976"/>
              <a:gd name="connsiteY2-144" fmla="*/ 6873768 h 6873768"/>
              <a:gd name="connsiteX3-145" fmla="*/ 3375947 w 7082976"/>
              <a:gd name="connsiteY3-146" fmla="*/ 6858002 h 6873768"/>
              <a:gd name="connsiteX4-147" fmla="*/ 3375947 w 7082976"/>
              <a:gd name="connsiteY4-148" fmla="*/ 6872491 h 6873768"/>
              <a:gd name="connsiteX5-149" fmla="*/ 7082976 w 7082976"/>
              <a:gd name="connsiteY5-150" fmla="*/ 0 h 687376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7082976" h="6873768">
                <a:moveTo>
                  <a:pt x="7082976" y="0"/>
                </a:moveTo>
                <a:lnTo>
                  <a:pt x="3659733" y="0"/>
                </a:lnTo>
                <a:lnTo>
                  <a:pt x="0" y="6873768"/>
                </a:lnTo>
                <a:lnTo>
                  <a:pt x="3375947" y="6858002"/>
                </a:lnTo>
                <a:lnTo>
                  <a:pt x="3375947" y="6872491"/>
                </a:lnTo>
                <a:lnTo>
                  <a:pt x="7082976" y="0"/>
                </a:lnTo>
                <a:close/>
              </a:path>
            </a:pathLst>
          </a:custGeom>
          <a:blipFill dpi="0" rotWithShape="0">
            <a:blip r:embed="rId2"/>
            <a:srcRect/>
            <a:stretch>
              <a:fillRect l="-18000" t="-9000" r="-44000" b="-20"/>
            </a:stretch>
          </a:blipFill>
          <a:ln>
            <a:noFill/>
          </a:ln>
        </p:spPr>
        <p:txBody>
          <a:bodyPr vert="horz" wrap="square" lIns="121905" tIns="60953" rIns="121905" bIns="60953" numCol="1" anchor="t" anchorCtr="0" compatLnSpc="1">
            <a:noAutofit/>
          </a:bodyPr>
          <a:lstStyle/>
          <a:p>
            <a:endParaRPr lang="zh-CN" altLang="en-US" sz="2400" dirty="0">
              <a:solidFill>
                <a:prstClr val="black"/>
              </a:solidFill>
              <a:latin typeface="思源黑体" panose="020B0400000000000000" pitchFamily="34" charset="-122"/>
              <a:ea typeface="思源黑体" panose="020B0400000000000000" pitchFamily="34" charset="-122"/>
              <a:sym typeface="思源黑体" panose="020B0400000000000000" pitchFamily="34" charset="-122"/>
            </a:endParaRPr>
          </a:p>
        </p:txBody>
      </p:sp>
      <p:sp>
        <p:nvSpPr>
          <p:cNvPr id="25" name="TextBox 170"/>
          <p:cNvSpPr txBox="1"/>
          <p:nvPr userDrawn="1"/>
        </p:nvSpPr>
        <p:spPr>
          <a:xfrm>
            <a:off x="10388302" y="1710071"/>
            <a:ext cx="617824" cy="1789967"/>
          </a:xfrm>
          <a:prstGeom prst="rect">
            <a:avLst/>
          </a:prstGeom>
          <a:noFill/>
        </p:spPr>
        <p:txBody>
          <a:bodyPr wrap="square" lIns="91431" tIns="45715" rIns="91431" bIns="45715" rtlCol="0">
            <a:spAutoFit/>
          </a:bodyPr>
          <a:lstStyle/>
          <a:p>
            <a:pPr>
              <a:lnSpc>
                <a:spcPct val="120000"/>
              </a:lnSpc>
            </a:pPr>
            <a:r>
              <a:rPr lang="zh-CN" altLang="en-US" sz="4800" b="1" dirty="0">
                <a:solidFill>
                  <a:srgbClr val="0050B5"/>
                </a:solidFill>
                <a:latin typeface="微软雅黑" panose="020B0503020204020204" pitchFamily="34" charset="-122"/>
                <a:ea typeface="微软雅黑" panose="020B0503020204020204" pitchFamily="34" charset="-122"/>
                <a:cs typeface="+mn-ea"/>
                <a:sym typeface="思源黑体" panose="020B0400000000000000" pitchFamily="34" charset="-122"/>
              </a:rPr>
              <a:t>目</a:t>
            </a:r>
            <a:endParaRPr lang="en-US" altLang="zh-CN" sz="4800" b="1" dirty="0">
              <a:solidFill>
                <a:srgbClr val="0050B5"/>
              </a:solidFill>
              <a:latin typeface="微软雅黑" panose="020B0503020204020204" pitchFamily="34" charset="-122"/>
              <a:ea typeface="微软雅黑" panose="020B0503020204020204" pitchFamily="34" charset="-122"/>
              <a:cs typeface="+mn-ea"/>
              <a:sym typeface="思源黑体" panose="020B0400000000000000" pitchFamily="34" charset="-122"/>
            </a:endParaRPr>
          </a:p>
          <a:p>
            <a:pPr>
              <a:lnSpc>
                <a:spcPct val="120000"/>
              </a:lnSpc>
            </a:pPr>
            <a:r>
              <a:rPr lang="zh-CN" altLang="en-US" sz="4800" b="1" dirty="0">
                <a:solidFill>
                  <a:srgbClr val="0050B5"/>
                </a:solidFill>
                <a:latin typeface="微软雅黑" panose="020B0503020204020204" pitchFamily="34" charset="-122"/>
                <a:ea typeface="微软雅黑" panose="020B0503020204020204" pitchFamily="34" charset="-122"/>
                <a:cs typeface="+mn-ea"/>
                <a:sym typeface="思源黑体" panose="020B0400000000000000" pitchFamily="34" charset="-122"/>
              </a:rPr>
              <a:t>录</a:t>
            </a:r>
            <a:endParaRPr lang="en-US" altLang="zh-CN" sz="4800" b="1" dirty="0">
              <a:solidFill>
                <a:srgbClr val="0050B5"/>
              </a:solidFill>
              <a:latin typeface="微软雅黑" panose="020B0503020204020204" pitchFamily="34" charset="-122"/>
              <a:ea typeface="微软雅黑" panose="020B0503020204020204" pitchFamily="34" charset="-122"/>
              <a:cs typeface="+mn-ea"/>
              <a:sym typeface="思源黑体" panose="020B0400000000000000" pitchFamily="34" charset="-122"/>
            </a:endParaRPr>
          </a:p>
        </p:txBody>
      </p:sp>
      <p:sp>
        <p:nvSpPr>
          <p:cNvPr id="29" name="iṡ1íḍê"/>
          <p:cNvSpPr txBox="1"/>
          <p:nvPr userDrawn="1"/>
        </p:nvSpPr>
        <p:spPr>
          <a:xfrm rot="5400000">
            <a:off x="9924655" y="3070785"/>
            <a:ext cx="3209457" cy="716429"/>
          </a:xfrm>
          <a:prstGeom prst="rect">
            <a:avLst/>
          </a:prstGeom>
          <a:noFill/>
        </p:spPr>
        <p:txBody>
          <a:bodyPr wrap="square" lIns="91440" tIns="45720" rIns="91440" bIns="45720" anchor="ctr">
            <a:noAutofit/>
          </a:bodyPr>
          <a:lstStyle/>
          <a:p>
            <a:r>
              <a:rPr lang="en-US" altLang="zh-CN" sz="2400" b="1" spc="800" baseline="0" dirty="0">
                <a:solidFill>
                  <a:srgbClr val="0050B5"/>
                </a:solidFill>
                <a:latin typeface="微软雅黑" panose="020B0503020204020204" pitchFamily="34" charset="-122"/>
                <a:ea typeface="微软雅黑" panose="020B0503020204020204" pitchFamily="34" charset="-122"/>
                <a:sym typeface="思源黑体" panose="020B0400000000000000" pitchFamily="34" charset="-122"/>
              </a:rPr>
              <a:t>CONTENTS</a:t>
            </a:r>
          </a:p>
        </p:txBody>
      </p:sp>
      <p:pic>
        <p:nvPicPr>
          <p:cNvPr id="2" name="图形 1"/>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0118447" y="231112"/>
            <a:ext cx="1553406" cy="527571"/>
          </a:xfrm>
          <a:prstGeom prst="rect">
            <a:avLst/>
          </a:prstGeom>
        </p:spPr>
      </p:pic>
      <p:sp>
        <p:nvSpPr>
          <p:cNvPr id="3" name="日期占位符 2"/>
          <p:cNvSpPr>
            <a:spLocks noGrp="1"/>
          </p:cNvSpPr>
          <p:nvPr>
            <p:ph type="dt" sz="half" idx="10"/>
          </p:nvPr>
        </p:nvSpPr>
        <p:spPr/>
        <p:txBody>
          <a:bodyPr/>
          <a:lstStyle/>
          <a:p>
            <a:endParaRPr lang="zh-CN" altLang="en-US"/>
          </a:p>
        </p:txBody>
      </p:sp>
      <p:sp>
        <p:nvSpPr>
          <p:cNvPr id="4" name="页脚占位符 3"/>
          <p:cNvSpPr>
            <a:spLocks noGrp="1"/>
          </p:cNvSpPr>
          <p:nvPr>
            <p:ph type="ftr" sz="quarter" idx="11"/>
          </p:nvPr>
        </p:nvSpPr>
        <p:spPr/>
        <p:txBody>
          <a:bodyPr/>
          <a:lstStyle/>
          <a:p>
            <a:r>
              <a:rPr lang="en-GB" altLang="zh-CN"/>
              <a:t>A-GEN-01-02</a:t>
            </a:r>
            <a:endParaRPr lang="zh-CN" altLang="en-US"/>
          </a:p>
        </p:txBody>
      </p:sp>
      <p:sp>
        <p:nvSpPr>
          <p:cNvPr id="5" name="灯片编号占位符 4"/>
          <p:cNvSpPr>
            <a:spLocks noGrp="1"/>
          </p:cNvSpPr>
          <p:nvPr>
            <p:ph type="sldNum" sz="quarter" idx="12"/>
          </p:nvPr>
        </p:nvSpPr>
        <p:spPr/>
        <p:txBody>
          <a:bodyPr/>
          <a:lstStyle/>
          <a:p>
            <a:fld id="{7E432D05-FBB4-4F6F-A369-6DFA110D7E32}" type="slidenum">
              <a:rPr lang="zh-CN" altLang="en-US" smtClean="0"/>
              <a:t>‹#›</a:t>
            </a:fld>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anim calcmode="lin" valueType="num">
                                      <p:cBhvr>
                                        <p:cTn id="8" dur="500" fill="hold"/>
                                        <p:tgtEl>
                                          <p:spTgt spid="11"/>
                                        </p:tgtEl>
                                        <p:attrNameLst>
                                          <p:attrName>ppt_x</p:attrName>
                                        </p:attrNameLst>
                                      </p:cBhvr>
                                      <p:tavLst>
                                        <p:tav tm="0">
                                          <p:val>
                                            <p:strVal val="#ppt_x"/>
                                          </p:val>
                                        </p:tav>
                                        <p:tav tm="100000">
                                          <p:val>
                                            <p:strVal val="#ppt_x"/>
                                          </p:val>
                                        </p:tav>
                                      </p:tavLst>
                                    </p:anim>
                                    <p:anim calcmode="lin" valueType="num">
                                      <p:cBhvr>
                                        <p:cTn id="9" dur="500" fill="hold"/>
                                        <p:tgtEl>
                                          <p:spTgt spid="11"/>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7" presetClass="entr" presetSubtype="0" fill="hold" grpId="0" nodeType="after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anim calcmode="lin" valueType="num">
                                      <p:cBhvr>
                                        <p:cTn id="14" dur="500" fill="hold"/>
                                        <p:tgtEl>
                                          <p:spTgt spid="25"/>
                                        </p:tgtEl>
                                        <p:attrNameLst>
                                          <p:attrName>ppt_x</p:attrName>
                                        </p:attrNameLst>
                                      </p:cBhvr>
                                      <p:tavLst>
                                        <p:tav tm="0">
                                          <p:val>
                                            <p:strVal val="#ppt_x"/>
                                          </p:val>
                                        </p:tav>
                                        <p:tav tm="100000">
                                          <p:val>
                                            <p:strVal val="#ppt_x"/>
                                          </p:val>
                                        </p:tav>
                                      </p:tavLst>
                                    </p:anim>
                                    <p:anim calcmode="lin" valueType="num">
                                      <p:cBhvr>
                                        <p:cTn id="15" dur="500" fill="hold"/>
                                        <p:tgtEl>
                                          <p:spTgt spid="25"/>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10" presetClass="entr" presetSubtype="0" fill="hold" grpId="0" nodeType="afterEffect">
                                  <p:stCondLst>
                                    <p:cond delay="0"/>
                                  </p:stCondLst>
                                  <p:childTnLst>
                                    <p:set>
                                      <p:cBhvr>
                                        <p:cTn id="18" dur="1" fill="hold">
                                          <p:stCondLst>
                                            <p:cond delay="0"/>
                                          </p:stCondLst>
                                        </p:cTn>
                                        <p:tgtEl>
                                          <p:spTgt spid="29"/>
                                        </p:tgtEl>
                                        <p:attrNameLst>
                                          <p:attrName>style.visibility</p:attrName>
                                        </p:attrNameLst>
                                      </p:cBhvr>
                                      <p:to>
                                        <p:strVal val="visible"/>
                                      </p:to>
                                    </p:set>
                                    <p:animEffect transition="in" filter="fade">
                                      <p:cBhvr>
                                        <p:cTn id="19"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25" grpId="0"/>
      <p:bldP spid="29"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pic>
        <p:nvPicPr>
          <p:cNvPr id="12" name="图形 11"/>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90588" y="6364570"/>
            <a:ext cx="10410825" cy="19050"/>
          </a:xfrm>
          <a:prstGeom prst="rect">
            <a:avLst/>
          </a:prstGeom>
        </p:spPr>
      </p:pic>
      <p:pic>
        <p:nvPicPr>
          <p:cNvPr id="39" name="图形 38"/>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0" y="0"/>
            <a:ext cx="5486400" cy="1217240"/>
          </a:xfrm>
          <a:prstGeom prst="rect">
            <a:avLst/>
          </a:prstGeom>
        </p:spPr>
      </p:pic>
      <p:grpSp>
        <p:nvGrpSpPr>
          <p:cNvPr id="6" name="组合 5"/>
          <p:cNvGrpSpPr/>
          <p:nvPr userDrawn="1"/>
        </p:nvGrpSpPr>
        <p:grpSpPr>
          <a:xfrm>
            <a:off x="2139435" y="6486360"/>
            <a:ext cx="7913130" cy="279307"/>
            <a:chOff x="2815142" y="5920887"/>
            <a:chExt cx="7913130" cy="279307"/>
          </a:xfrm>
        </p:grpSpPr>
        <p:sp>
          <p:nvSpPr>
            <p:cNvPr id="8" name="矩形 7"/>
            <p:cNvSpPr/>
            <p:nvPr userDrawn="1"/>
          </p:nvSpPr>
          <p:spPr>
            <a:xfrm>
              <a:off x="2846094" y="5930053"/>
              <a:ext cx="1275980" cy="217059"/>
            </a:xfrm>
            <a:prstGeom prst="rect">
              <a:avLst/>
            </a:prstGeom>
            <a:solidFill>
              <a:srgbClr val="0050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userDrawn="1"/>
          </p:nvSpPr>
          <p:spPr>
            <a:xfrm>
              <a:off x="4159790" y="5930053"/>
              <a:ext cx="1275980" cy="21705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userDrawn="1"/>
          </p:nvSpPr>
          <p:spPr>
            <a:xfrm>
              <a:off x="5473486" y="5928359"/>
              <a:ext cx="1275980" cy="217058"/>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userDrawn="1"/>
          </p:nvSpPr>
          <p:spPr>
            <a:xfrm>
              <a:off x="6787182" y="5928359"/>
              <a:ext cx="1275980" cy="217058"/>
            </a:xfrm>
            <a:prstGeom prst="rect">
              <a:avLst/>
            </a:prstGeom>
            <a:solidFill>
              <a:srgbClr val="F6B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userDrawn="1"/>
          </p:nvSpPr>
          <p:spPr>
            <a:xfrm>
              <a:off x="8100878" y="5928359"/>
              <a:ext cx="1275980" cy="217058"/>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userDrawn="1"/>
          </p:nvSpPr>
          <p:spPr>
            <a:xfrm>
              <a:off x="9414576" y="5926001"/>
              <a:ext cx="1275980" cy="217058"/>
            </a:xfrm>
            <a:prstGeom prst="rect">
              <a:avLst/>
            </a:prstGeom>
            <a:solidFill>
              <a:srgbClr val="E734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userDrawn="1"/>
          </p:nvSpPr>
          <p:spPr>
            <a:xfrm>
              <a:off x="2815142" y="5920887"/>
              <a:ext cx="1344648" cy="279307"/>
            </a:xfrm>
            <a:prstGeom prst="rect">
              <a:avLst/>
            </a:prstGeom>
            <a:noFill/>
          </p:spPr>
          <p:txBody>
            <a:bodyPr wrap="square" rtlCol="0">
              <a:spAutoFit/>
            </a:bodyPr>
            <a:lstStyle/>
            <a:p>
              <a:pPr algn="ctr"/>
              <a:r>
                <a:rPr lang="en-US" altLang="zh-CN" sz="900">
                  <a:solidFill>
                    <a:schemeClr val="bg1"/>
                  </a:solidFill>
                  <a:latin typeface="微软雅黑" panose="020B0503020204020204" pitchFamily="34" charset="-122"/>
                  <a:ea typeface="微软雅黑" panose="020B0503020204020204" pitchFamily="34" charset="-122"/>
                </a:rPr>
                <a:t>Serum-free Medium</a:t>
              </a:r>
            </a:p>
          </p:txBody>
        </p:sp>
        <p:sp>
          <p:nvSpPr>
            <p:cNvPr id="17" name="文本框 16"/>
            <p:cNvSpPr txBox="1"/>
            <p:nvPr userDrawn="1"/>
          </p:nvSpPr>
          <p:spPr>
            <a:xfrm>
              <a:off x="4356070" y="5920887"/>
              <a:ext cx="883419" cy="279307"/>
            </a:xfrm>
            <a:prstGeom prst="rect">
              <a:avLst/>
            </a:prstGeom>
            <a:noFill/>
          </p:spPr>
          <p:txBody>
            <a:bodyPr wrap="square">
              <a:spAutoFit/>
            </a:bodyPr>
            <a:lstStyle/>
            <a:p>
              <a:pPr algn="ctr"/>
              <a:r>
                <a:rPr lang="en-US" altLang="zh-CN" sz="900" kern="1200">
                  <a:solidFill>
                    <a:schemeClr val="bg1"/>
                  </a:solidFill>
                  <a:latin typeface="微软雅黑" panose="020B0503020204020204" pitchFamily="34" charset="-122"/>
                  <a:ea typeface="微软雅黑" panose="020B0503020204020204" pitchFamily="34" charset="-122"/>
                  <a:cs typeface="+mn-cs"/>
                </a:rPr>
                <a:t>Bioreactor</a:t>
              </a:r>
            </a:p>
          </p:txBody>
        </p:sp>
        <p:sp>
          <p:nvSpPr>
            <p:cNvPr id="18" name="文本框 17"/>
            <p:cNvSpPr txBox="1"/>
            <p:nvPr userDrawn="1"/>
          </p:nvSpPr>
          <p:spPr>
            <a:xfrm>
              <a:off x="5435769" y="5920887"/>
              <a:ext cx="1351413" cy="279307"/>
            </a:xfrm>
            <a:prstGeom prst="rect">
              <a:avLst/>
            </a:prstGeom>
            <a:noFill/>
          </p:spPr>
          <p:txBody>
            <a:bodyPr wrap="square">
              <a:spAutoFit/>
            </a:bodyPr>
            <a:lstStyle/>
            <a:p>
              <a:pPr algn="ctr"/>
              <a:r>
                <a:rPr lang="en-US" altLang="zh-CN" sz="900" kern="1200">
                  <a:solidFill>
                    <a:schemeClr val="bg1"/>
                  </a:solidFill>
                  <a:latin typeface="微软雅黑" panose="020B0503020204020204" pitchFamily="34" charset="-122"/>
                  <a:ea typeface="微软雅黑" panose="020B0503020204020204" pitchFamily="34" charset="-122"/>
                  <a:cs typeface="+mn-cs"/>
                </a:rPr>
                <a:t>Process Equipment</a:t>
              </a:r>
            </a:p>
          </p:txBody>
        </p:sp>
        <p:sp>
          <p:nvSpPr>
            <p:cNvPr id="19" name="文本框 18"/>
            <p:cNvSpPr txBox="1"/>
            <p:nvPr userDrawn="1"/>
          </p:nvSpPr>
          <p:spPr>
            <a:xfrm>
              <a:off x="6745612" y="5920887"/>
              <a:ext cx="1351413" cy="279307"/>
            </a:xfrm>
            <a:prstGeom prst="rect">
              <a:avLst/>
            </a:prstGeom>
            <a:noFill/>
          </p:spPr>
          <p:txBody>
            <a:bodyPr wrap="square">
              <a:spAutoFit/>
            </a:bodyPr>
            <a:lstStyle/>
            <a:p>
              <a:pPr algn="ctr"/>
              <a:r>
                <a:rPr lang="en-US" altLang="zh-CN" sz="900" kern="1200">
                  <a:solidFill>
                    <a:schemeClr val="bg1"/>
                  </a:solidFill>
                  <a:latin typeface="微软雅黑" panose="020B0503020204020204" pitchFamily="34" charset="-122"/>
                  <a:ea typeface="微软雅黑" panose="020B0503020204020204" pitchFamily="34" charset="-122"/>
                  <a:cs typeface="+mn-cs"/>
                </a:rPr>
                <a:t>Detection Reagents</a:t>
              </a:r>
            </a:p>
          </p:txBody>
        </p:sp>
        <p:sp>
          <p:nvSpPr>
            <p:cNvPr id="20" name="文本框 19"/>
            <p:cNvSpPr txBox="1"/>
            <p:nvPr userDrawn="1"/>
          </p:nvSpPr>
          <p:spPr>
            <a:xfrm>
              <a:off x="8063159" y="5920887"/>
              <a:ext cx="1351413" cy="279307"/>
            </a:xfrm>
            <a:prstGeom prst="rect">
              <a:avLst/>
            </a:prstGeom>
            <a:noFill/>
          </p:spPr>
          <p:txBody>
            <a:bodyPr wrap="square">
              <a:spAutoFit/>
            </a:bodyPr>
            <a:lstStyle/>
            <a:p>
              <a:pPr algn="ctr"/>
              <a:r>
                <a:rPr lang="en-US" altLang="zh-CN" sz="900" kern="1200">
                  <a:solidFill>
                    <a:schemeClr val="bg1"/>
                  </a:solidFill>
                  <a:latin typeface="微软雅黑" panose="020B0503020204020204" pitchFamily="34" charset="-122"/>
                  <a:ea typeface="微软雅黑" panose="020B0503020204020204" pitchFamily="34" charset="-122"/>
                  <a:cs typeface="+mn-cs"/>
                </a:rPr>
                <a:t>Single Use</a:t>
              </a:r>
            </a:p>
          </p:txBody>
        </p:sp>
        <p:sp>
          <p:nvSpPr>
            <p:cNvPr id="21" name="文本框 20"/>
            <p:cNvSpPr txBox="1"/>
            <p:nvPr userDrawn="1"/>
          </p:nvSpPr>
          <p:spPr>
            <a:xfrm>
              <a:off x="9376859" y="5920887"/>
              <a:ext cx="1351413" cy="229870"/>
            </a:xfrm>
            <a:prstGeom prst="rect">
              <a:avLst/>
            </a:prstGeom>
            <a:noFill/>
          </p:spPr>
          <p:txBody>
            <a:bodyPr wrap="square">
              <a:spAutoFit/>
            </a:bodyPr>
            <a:lstStyle/>
            <a:p>
              <a:pPr algn="ctr"/>
              <a:r>
                <a:rPr lang="en-US" altLang="zh-CN" sz="900" kern="1200">
                  <a:solidFill>
                    <a:schemeClr val="bg1"/>
                  </a:solidFill>
                  <a:latin typeface="微软雅黑" panose="020B0503020204020204" pitchFamily="34" charset="-122"/>
                  <a:ea typeface="微软雅黑" panose="020B0503020204020204" pitchFamily="34" charset="-122"/>
                  <a:cs typeface="+mn-cs"/>
                </a:rPr>
                <a:t>Filter</a:t>
              </a:r>
            </a:p>
          </p:txBody>
        </p:sp>
      </p:grpSp>
      <p:pic>
        <p:nvPicPr>
          <p:cNvPr id="22" name="图片 21"/>
          <p:cNvPicPr>
            <a:picLocks noChangeAspect="1"/>
          </p:cNvPicPr>
          <p:nvPr userDrawn="1"/>
        </p:nvPicPr>
        <p:blipFill>
          <a:blip r:embed="rId6"/>
          <a:stretch>
            <a:fillRect/>
          </a:stretch>
        </p:blipFill>
        <p:spPr>
          <a:xfrm>
            <a:off x="9304090" y="288175"/>
            <a:ext cx="2367763" cy="507535"/>
          </a:xfrm>
          <a:prstGeom prst="rect">
            <a:avLst/>
          </a:prstGeom>
        </p:spPr>
      </p:pic>
      <p:sp>
        <p:nvSpPr>
          <p:cNvPr id="2" name="日期占位符 1"/>
          <p:cNvSpPr>
            <a:spLocks noGrp="1"/>
          </p:cNvSpPr>
          <p:nvPr>
            <p:ph type="dt" sz="half" idx="10"/>
          </p:nvPr>
        </p:nvSpPr>
        <p:spPr/>
        <p:txBody>
          <a:bodyPr/>
          <a:lstStyle/>
          <a:p>
            <a:endParaRPr lang="zh-CN" altLang="en-US"/>
          </a:p>
        </p:txBody>
      </p:sp>
      <p:sp>
        <p:nvSpPr>
          <p:cNvPr id="3" name="页脚占位符 2"/>
          <p:cNvSpPr>
            <a:spLocks noGrp="1"/>
          </p:cNvSpPr>
          <p:nvPr>
            <p:ph type="ftr" sz="quarter" idx="11"/>
          </p:nvPr>
        </p:nvSpPr>
        <p:spPr/>
        <p:txBody>
          <a:bodyPr/>
          <a:lstStyle/>
          <a:p>
            <a:r>
              <a:rPr lang="en-GB" altLang="zh-CN"/>
              <a:t>A-GEN-01-02</a:t>
            </a:r>
            <a:endParaRPr lang="zh-CN" altLang="en-US"/>
          </a:p>
        </p:txBody>
      </p:sp>
      <p:sp>
        <p:nvSpPr>
          <p:cNvPr id="4" name="灯片编号占位符 3"/>
          <p:cNvSpPr>
            <a:spLocks noGrp="1"/>
          </p:cNvSpPr>
          <p:nvPr>
            <p:ph type="sldNum" sz="quarter" idx="12"/>
          </p:nvPr>
        </p:nvSpPr>
        <p:spPr>
          <a:xfrm>
            <a:off x="8610600" y="6343650"/>
            <a:ext cx="2743200" cy="365125"/>
          </a:xfrm>
        </p:spPr>
        <p:txBody>
          <a:bodyPr/>
          <a:lstStyle/>
          <a:p>
            <a:fld id="{7E432D05-FBB4-4F6F-A369-6DFA110D7E32}" type="slidenum">
              <a:rPr lang="zh-CN" altLang="en-US" smtClean="0"/>
              <a:t>‹#›</a:t>
            </a:fld>
            <a:endParaRPr lang="zh-CN" altLang="en-US"/>
          </a:p>
        </p:txBody>
      </p:sp>
      <p:sp>
        <p:nvSpPr>
          <p:cNvPr id="5" name="文本框 4"/>
          <p:cNvSpPr txBox="1"/>
          <p:nvPr userDrawn="1"/>
        </p:nvSpPr>
        <p:spPr>
          <a:xfrm>
            <a:off x="10393680" y="6613525"/>
            <a:ext cx="4064000" cy="368300"/>
          </a:xfrm>
          <a:prstGeom prst="rect">
            <a:avLst/>
          </a:prstGeom>
          <a:noFill/>
        </p:spPr>
        <p:txBody>
          <a:bodyPr wrap="square" rtlCol="0">
            <a:spAutoFit/>
          </a:bodyPr>
          <a:lstStyle/>
          <a:p>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pic>
        <p:nvPicPr>
          <p:cNvPr id="12" name="图形 11"/>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90588" y="6364570"/>
            <a:ext cx="10410825" cy="19050"/>
          </a:xfrm>
          <a:prstGeom prst="rect">
            <a:avLst/>
          </a:prstGeom>
        </p:spPr>
      </p:pic>
      <p:pic>
        <p:nvPicPr>
          <p:cNvPr id="39" name="图形 38"/>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0" y="0"/>
            <a:ext cx="5486400" cy="1217240"/>
          </a:xfrm>
          <a:prstGeom prst="rect">
            <a:avLst/>
          </a:prstGeom>
        </p:spPr>
      </p:pic>
      <p:grpSp>
        <p:nvGrpSpPr>
          <p:cNvPr id="6" name="组合 5"/>
          <p:cNvGrpSpPr/>
          <p:nvPr userDrawn="1"/>
        </p:nvGrpSpPr>
        <p:grpSpPr>
          <a:xfrm>
            <a:off x="2139435" y="6486360"/>
            <a:ext cx="7913130" cy="279307"/>
            <a:chOff x="2815142" y="5920887"/>
            <a:chExt cx="7913130" cy="279307"/>
          </a:xfrm>
        </p:grpSpPr>
        <p:sp>
          <p:nvSpPr>
            <p:cNvPr id="8" name="矩形 7"/>
            <p:cNvSpPr/>
            <p:nvPr userDrawn="1"/>
          </p:nvSpPr>
          <p:spPr>
            <a:xfrm>
              <a:off x="2846094" y="5930053"/>
              <a:ext cx="1275980" cy="217059"/>
            </a:xfrm>
            <a:prstGeom prst="rect">
              <a:avLst/>
            </a:prstGeom>
            <a:solidFill>
              <a:srgbClr val="0050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userDrawn="1"/>
          </p:nvSpPr>
          <p:spPr>
            <a:xfrm>
              <a:off x="4159790" y="5930053"/>
              <a:ext cx="1275980" cy="21705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userDrawn="1"/>
          </p:nvSpPr>
          <p:spPr>
            <a:xfrm>
              <a:off x="5473486" y="5928359"/>
              <a:ext cx="1275980" cy="217058"/>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userDrawn="1"/>
          </p:nvSpPr>
          <p:spPr>
            <a:xfrm>
              <a:off x="6787182" y="5928359"/>
              <a:ext cx="1275980" cy="217058"/>
            </a:xfrm>
            <a:prstGeom prst="rect">
              <a:avLst/>
            </a:prstGeom>
            <a:solidFill>
              <a:srgbClr val="F6B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userDrawn="1"/>
          </p:nvSpPr>
          <p:spPr>
            <a:xfrm>
              <a:off x="8100878" y="5928359"/>
              <a:ext cx="1275980" cy="217058"/>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userDrawn="1"/>
          </p:nvSpPr>
          <p:spPr>
            <a:xfrm>
              <a:off x="9414576" y="5926001"/>
              <a:ext cx="1275980" cy="217058"/>
            </a:xfrm>
            <a:prstGeom prst="rect">
              <a:avLst/>
            </a:prstGeom>
            <a:solidFill>
              <a:srgbClr val="E734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userDrawn="1"/>
          </p:nvSpPr>
          <p:spPr>
            <a:xfrm>
              <a:off x="2815142" y="5920887"/>
              <a:ext cx="1344648" cy="279307"/>
            </a:xfrm>
            <a:prstGeom prst="rect">
              <a:avLst/>
            </a:prstGeom>
            <a:noFill/>
          </p:spPr>
          <p:txBody>
            <a:bodyPr wrap="square" rtlCol="0">
              <a:spAutoFit/>
            </a:bodyPr>
            <a:lstStyle/>
            <a:p>
              <a:pPr algn="ctr"/>
              <a:r>
                <a:rPr lang="en-US" altLang="zh-CN" sz="900">
                  <a:solidFill>
                    <a:schemeClr val="bg1"/>
                  </a:solidFill>
                  <a:latin typeface="微软雅黑" panose="020B0503020204020204" pitchFamily="34" charset="-122"/>
                  <a:ea typeface="微软雅黑" panose="020B0503020204020204" pitchFamily="34" charset="-122"/>
                </a:rPr>
                <a:t>Serum-free Medium</a:t>
              </a:r>
            </a:p>
          </p:txBody>
        </p:sp>
        <p:sp>
          <p:nvSpPr>
            <p:cNvPr id="17" name="文本框 16"/>
            <p:cNvSpPr txBox="1"/>
            <p:nvPr userDrawn="1"/>
          </p:nvSpPr>
          <p:spPr>
            <a:xfrm>
              <a:off x="4356070" y="5920887"/>
              <a:ext cx="883419" cy="279307"/>
            </a:xfrm>
            <a:prstGeom prst="rect">
              <a:avLst/>
            </a:prstGeom>
            <a:noFill/>
          </p:spPr>
          <p:txBody>
            <a:bodyPr wrap="square">
              <a:spAutoFit/>
            </a:bodyPr>
            <a:lstStyle/>
            <a:p>
              <a:pPr algn="ctr"/>
              <a:r>
                <a:rPr lang="en-US" altLang="zh-CN" sz="900" kern="1200">
                  <a:solidFill>
                    <a:schemeClr val="bg1"/>
                  </a:solidFill>
                  <a:latin typeface="微软雅黑" panose="020B0503020204020204" pitchFamily="34" charset="-122"/>
                  <a:ea typeface="微软雅黑" panose="020B0503020204020204" pitchFamily="34" charset="-122"/>
                  <a:cs typeface="+mn-cs"/>
                </a:rPr>
                <a:t>Bioreactor</a:t>
              </a:r>
            </a:p>
          </p:txBody>
        </p:sp>
        <p:sp>
          <p:nvSpPr>
            <p:cNvPr id="18" name="文本框 17"/>
            <p:cNvSpPr txBox="1"/>
            <p:nvPr userDrawn="1"/>
          </p:nvSpPr>
          <p:spPr>
            <a:xfrm>
              <a:off x="5435769" y="5920887"/>
              <a:ext cx="1351413" cy="279307"/>
            </a:xfrm>
            <a:prstGeom prst="rect">
              <a:avLst/>
            </a:prstGeom>
            <a:noFill/>
          </p:spPr>
          <p:txBody>
            <a:bodyPr wrap="square">
              <a:spAutoFit/>
            </a:bodyPr>
            <a:lstStyle/>
            <a:p>
              <a:pPr algn="ctr"/>
              <a:r>
                <a:rPr lang="en-US" altLang="zh-CN" sz="900" kern="1200">
                  <a:solidFill>
                    <a:schemeClr val="bg1"/>
                  </a:solidFill>
                  <a:latin typeface="微软雅黑" panose="020B0503020204020204" pitchFamily="34" charset="-122"/>
                  <a:ea typeface="微软雅黑" panose="020B0503020204020204" pitchFamily="34" charset="-122"/>
                  <a:cs typeface="+mn-cs"/>
                </a:rPr>
                <a:t>Process Equipment</a:t>
              </a:r>
            </a:p>
          </p:txBody>
        </p:sp>
        <p:sp>
          <p:nvSpPr>
            <p:cNvPr id="19" name="文本框 18"/>
            <p:cNvSpPr txBox="1"/>
            <p:nvPr userDrawn="1"/>
          </p:nvSpPr>
          <p:spPr>
            <a:xfrm>
              <a:off x="6745612" y="5920887"/>
              <a:ext cx="1351413" cy="279307"/>
            </a:xfrm>
            <a:prstGeom prst="rect">
              <a:avLst/>
            </a:prstGeom>
            <a:noFill/>
          </p:spPr>
          <p:txBody>
            <a:bodyPr wrap="square">
              <a:spAutoFit/>
            </a:bodyPr>
            <a:lstStyle/>
            <a:p>
              <a:pPr algn="ctr"/>
              <a:r>
                <a:rPr lang="en-US" altLang="zh-CN" sz="900" kern="1200">
                  <a:solidFill>
                    <a:schemeClr val="bg1"/>
                  </a:solidFill>
                  <a:latin typeface="微软雅黑" panose="020B0503020204020204" pitchFamily="34" charset="-122"/>
                  <a:ea typeface="微软雅黑" panose="020B0503020204020204" pitchFamily="34" charset="-122"/>
                  <a:cs typeface="+mn-cs"/>
                </a:rPr>
                <a:t>Detection Reagents</a:t>
              </a:r>
            </a:p>
          </p:txBody>
        </p:sp>
        <p:sp>
          <p:nvSpPr>
            <p:cNvPr id="20" name="文本框 19"/>
            <p:cNvSpPr txBox="1"/>
            <p:nvPr userDrawn="1"/>
          </p:nvSpPr>
          <p:spPr>
            <a:xfrm>
              <a:off x="8063159" y="5920887"/>
              <a:ext cx="1351413" cy="279307"/>
            </a:xfrm>
            <a:prstGeom prst="rect">
              <a:avLst/>
            </a:prstGeom>
            <a:noFill/>
          </p:spPr>
          <p:txBody>
            <a:bodyPr wrap="square">
              <a:spAutoFit/>
            </a:bodyPr>
            <a:lstStyle/>
            <a:p>
              <a:pPr algn="ctr"/>
              <a:r>
                <a:rPr lang="en-US" altLang="zh-CN" sz="900" kern="1200">
                  <a:solidFill>
                    <a:schemeClr val="bg1"/>
                  </a:solidFill>
                  <a:latin typeface="微软雅黑" panose="020B0503020204020204" pitchFamily="34" charset="-122"/>
                  <a:ea typeface="微软雅黑" panose="020B0503020204020204" pitchFamily="34" charset="-122"/>
                  <a:cs typeface="+mn-cs"/>
                </a:rPr>
                <a:t>Single Use</a:t>
              </a:r>
            </a:p>
          </p:txBody>
        </p:sp>
        <p:sp>
          <p:nvSpPr>
            <p:cNvPr id="21" name="文本框 20"/>
            <p:cNvSpPr txBox="1"/>
            <p:nvPr userDrawn="1"/>
          </p:nvSpPr>
          <p:spPr>
            <a:xfrm>
              <a:off x="9376859" y="5920887"/>
              <a:ext cx="1351413" cy="229870"/>
            </a:xfrm>
            <a:prstGeom prst="rect">
              <a:avLst/>
            </a:prstGeom>
            <a:noFill/>
          </p:spPr>
          <p:txBody>
            <a:bodyPr wrap="square">
              <a:spAutoFit/>
            </a:bodyPr>
            <a:lstStyle/>
            <a:p>
              <a:pPr algn="ctr"/>
              <a:r>
                <a:rPr lang="en-US" altLang="zh-CN" sz="900" kern="1200">
                  <a:solidFill>
                    <a:schemeClr val="bg1"/>
                  </a:solidFill>
                  <a:latin typeface="微软雅黑" panose="020B0503020204020204" pitchFamily="34" charset="-122"/>
                  <a:ea typeface="微软雅黑" panose="020B0503020204020204" pitchFamily="34" charset="-122"/>
                  <a:cs typeface="+mn-cs"/>
                </a:rPr>
                <a:t>Filter</a:t>
              </a:r>
            </a:p>
          </p:txBody>
        </p:sp>
      </p:grpSp>
      <p:pic>
        <p:nvPicPr>
          <p:cNvPr id="22" name="图片 21"/>
          <p:cNvPicPr>
            <a:picLocks noChangeAspect="1"/>
          </p:cNvPicPr>
          <p:nvPr userDrawn="1"/>
        </p:nvPicPr>
        <p:blipFill>
          <a:blip r:embed="rId6" cstate="hqprint">
            <a:extLst>
              <a:ext uri="{28A0092B-C50C-407E-A947-70E740481C1C}">
                <a14:useLocalDpi xmlns:a14="http://schemas.microsoft.com/office/drawing/2010/main" val="0"/>
              </a:ext>
            </a:extLst>
          </a:blip>
          <a:stretch>
            <a:fillRect/>
          </a:stretch>
        </p:blipFill>
        <p:spPr>
          <a:xfrm>
            <a:off x="9304090" y="288175"/>
            <a:ext cx="2367763" cy="507535"/>
          </a:xfrm>
          <a:prstGeom prst="rect">
            <a:avLst/>
          </a:prstGeom>
        </p:spPr>
      </p:pic>
      <p:sp>
        <p:nvSpPr>
          <p:cNvPr id="2" name="日期占位符 1"/>
          <p:cNvSpPr>
            <a:spLocks noGrp="1"/>
          </p:cNvSpPr>
          <p:nvPr>
            <p:ph type="dt" sz="half" idx="10"/>
          </p:nvPr>
        </p:nvSpPr>
        <p:spPr/>
        <p:txBody>
          <a:bodyPr/>
          <a:lstStyle/>
          <a:p>
            <a:endParaRPr lang="zh-CN" altLang="en-US"/>
          </a:p>
        </p:txBody>
      </p:sp>
      <p:sp>
        <p:nvSpPr>
          <p:cNvPr id="3" name="页脚占位符 2"/>
          <p:cNvSpPr>
            <a:spLocks noGrp="1"/>
          </p:cNvSpPr>
          <p:nvPr>
            <p:ph type="ftr" sz="quarter" idx="11"/>
          </p:nvPr>
        </p:nvSpPr>
        <p:spPr/>
        <p:txBody>
          <a:bodyPr/>
          <a:lstStyle/>
          <a:p>
            <a:r>
              <a:rPr lang="en-GB" altLang="zh-CN"/>
              <a:t>A-GEN-01-02</a:t>
            </a:r>
            <a:endParaRPr lang="zh-CN" altLang="en-US"/>
          </a:p>
        </p:txBody>
      </p:sp>
      <p:sp>
        <p:nvSpPr>
          <p:cNvPr id="4" name="灯片编号占位符 3"/>
          <p:cNvSpPr>
            <a:spLocks noGrp="1"/>
          </p:cNvSpPr>
          <p:nvPr>
            <p:ph type="sldNum" sz="quarter" idx="12"/>
          </p:nvPr>
        </p:nvSpPr>
        <p:spPr>
          <a:xfrm>
            <a:off x="8610600" y="6343650"/>
            <a:ext cx="2743200" cy="365125"/>
          </a:xfrm>
        </p:spPr>
        <p:txBody>
          <a:bodyPr/>
          <a:lstStyle/>
          <a:p>
            <a:fld id="{7E432D05-FBB4-4F6F-A369-6DFA110D7E32}" type="slidenum">
              <a:rPr lang="zh-CN" altLang="en-US" smtClean="0"/>
              <a:t>‹#›</a:t>
            </a:fld>
            <a:endParaRPr lang="zh-CN" altLang="en-US"/>
          </a:p>
        </p:txBody>
      </p:sp>
      <p:sp>
        <p:nvSpPr>
          <p:cNvPr id="5" name="文本框 4"/>
          <p:cNvSpPr txBox="1"/>
          <p:nvPr userDrawn="1"/>
        </p:nvSpPr>
        <p:spPr>
          <a:xfrm>
            <a:off x="10393680" y="6613525"/>
            <a:ext cx="4064000" cy="368300"/>
          </a:xfrm>
          <a:prstGeom prst="rect">
            <a:avLst/>
          </a:prstGeom>
          <a:noFill/>
        </p:spPr>
        <p:txBody>
          <a:bodyPr wrap="square" rtlCol="0">
            <a:spAutoFit/>
          </a:bodyPr>
          <a:lstStyle/>
          <a:p>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2"/>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2023/5/24</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pic>
        <p:nvPicPr>
          <p:cNvPr id="12" name="图形 11"/>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90588" y="6364570"/>
            <a:ext cx="10410825" cy="19050"/>
          </a:xfrm>
          <a:prstGeom prst="rect">
            <a:avLst/>
          </a:prstGeom>
        </p:spPr>
      </p:pic>
      <p:pic>
        <p:nvPicPr>
          <p:cNvPr id="39" name="图形 38"/>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0" y="0"/>
            <a:ext cx="5486400" cy="1217240"/>
          </a:xfrm>
          <a:prstGeom prst="rect">
            <a:avLst/>
          </a:prstGeom>
        </p:spPr>
      </p:pic>
      <p:grpSp>
        <p:nvGrpSpPr>
          <p:cNvPr id="6" name="组合 5"/>
          <p:cNvGrpSpPr/>
          <p:nvPr userDrawn="1"/>
        </p:nvGrpSpPr>
        <p:grpSpPr>
          <a:xfrm>
            <a:off x="2139435" y="6486360"/>
            <a:ext cx="7913130" cy="279307"/>
            <a:chOff x="2815142" y="5920887"/>
            <a:chExt cx="7913130" cy="279307"/>
          </a:xfrm>
        </p:grpSpPr>
        <p:sp>
          <p:nvSpPr>
            <p:cNvPr id="8" name="矩形 7"/>
            <p:cNvSpPr/>
            <p:nvPr userDrawn="1"/>
          </p:nvSpPr>
          <p:spPr>
            <a:xfrm>
              <a:off x="2846094" y="5930053"/>
              <a:ext cx="1275980" cy="217059"/>
            </a:xfrm>
            <a:prstGeom prst="rect">
              <a:avLst/>
            </a:prstGeom>
            <a:solidFill>
              <a:srgbClr val="0050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userDrawn="1"/>
          </p:nvSpPr>
          <p:spPr>
            <a:xfrm>
              <a:off x="4159790" y="5930053"/>
              <a:ext cx="1275980" cy="21705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userDrawn="1"/>
          </p:nvSpPr>
          <p:spPr>
            <a:xfrm>
              <a:off x="5473486" y="5928359"/>
              <a:ext cx="1275980" cy="217058"/>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userDrawn="1"/>
          </p:nvSpPr>
          <p:spPr>
            <a:xfrm>
              <a:off x="6787182" y="5928359"/>
              <a:ext cx="1275980" cy="217058"/>
            </a:xfrm>
            <a:prstGeom prst="rect">
              <a:avLst/>
            </a:prstGeom>
            <a:solidFill>
              <a:srgbClr val="F6B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userDrawn="1"/>
          </p:nvSpPr>
          <p:spPr>
            <a:xfrm>
              <a:off x="8100878" y="5928359"/>
              <a:ext cx="1275980" cy="217058"/>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userDrawn="1"/>
          </p:nvSpPr>
          <p:spPr>
            <a:xfrm>
              <a:off x="9414576" y="5926001"/>
              <a:ext cx="1275980" cy="217058"/>
            </a:xfrm>
            <a:prstGeom prst="rect">
              <a:avLst/>
            </a:prstGeom>
            <a:solidFill>
              <a:srgbClr val="E734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userDrawn="1"/>
          </p:nvSpPr>
          <p:spPr>
            <a:xfrm>
              <a:off x="2815142" y="5920887"/>
              <a:ext cx="1344648" cy="279307"/>
            </a:xfrm>
            <a:prstGeom prst="rect">
              <a:avLst/>
            </a:prstGeom>
            <a:noFill/>
          </p:spPr>
          <p:txBody>
            <a:bodyPr wrap="square" rtlCol="0">
              <a:spAutoFit/>
            </a:bodyPr>
            <a:lstStyle/>
            <a:p>
              <a:pPr algn="ctr"/>
              <a:r>
                <a:rPr lang="en-US" altLang="zh-CN" sz="900">
                  <a:solidFill>
                    <a:schemeClr val="bg1"/>
                  </a:solidFill>
                  <a:latin typeface="微软雅黑" panose="020B0503020204020204" pitchFamily="34" charset="-122"/>
                  <a:ea typeface="微软雅黑" panose="020B0503020204020204" pitchFamily="34" charset="-122"/>
                </a:rPr>
                <a:t>Serum-free Medium</a:t>
              </a:r>
            </a:p>
          </p:txBody>
        </p:sp>
        <p:sp>
          <p:nvSpPr>
            <p:cNvPr id="17" name="文本框 16"/>
            <p:cNvSpPr txBox="1"/>
            <p:nvPr userDrawn="1"/>
          </p:nvSpPr>
          <p:spPr>
            <a:xfrm>
              <a:off x="4356070" y="5920887"/>
              <a:ext cx="883419" cy="279307"/>
            </a:xfrm>
            <a:prstGeom prst="rect">
              <a:avLst/>
            </a:prstGeom>
            <a:noFill/>
          </p:spPr>
          <p:txBody>
            <a:bodyPr wrap="square">
              <a:spAutoFit/>
            </a:bodyPr>
            <a:lstStyle/>
            <a:p>
              <a:pPr algn="ctr"/>
              <a:r>
                <a:rPr lang="en-US" altLang="zh-CN" sz="900" kern="1200">
                  <a:solidFill>
                    <a:schemeClr val="bg1"/>
                  </a:solidFill>
                  <a:latin typeface="微软雅黑" panose="020B0503020204020204" pitchFamily="34" charset="-122"/>
                  <a:ea typeface="微软雅黑" panose="020B0503020204020204" pitchFamily="34" charset="-122"/>
                  <a:cs typeface="+mn-cs"/>
                </a:rPr>
                <a:t>Bioreactor</a:t>
              </a:r>
            </a:p>
          </p:txBody>
        </p:sp>
        <p:sp>
          <p:nvSpPr>
            <p:cNvPr id="18" name="文本框 17"/>
            <p:cNvSpPr txBox="1"/>
            <p:nvPr userDrawn="1"/>
          </p:nvSpPr>
          <p:spPr>
            <a:xfrm>
              <a:off x="5435769" y="5920887"/>
              <a:ext cx="1351413" cy="279307"/>
            </a:xfrm>
            <a:prstGeom prst="rect">
              <a:avLst/>
            </a:prstGeom>
            <a:noFill/>
          </p:spPr>
          <p:txBody>
            <a:bodyPr wrap="square">
              <a:spAutoFit/>
            </a:bodyPr>
            <a:lstStyle/>
            <a:p>
              <a:pPr algn="ctr"/>
              <a:r>
                <a:rPr lang="en-US" altLang="zh-CN" sz="900" kern="1200">
                  <a:solidFill>
                    <a:schemeClr val="bg1"/>
                  </a:solidFill>
                  <a:latin typeface="微软雅黑" panose="020B0503020204020204" pitchFamily="34" charset="-122"/>
                  <a:ea typeface="微软雅黑" panose="020B0503020204020204" pitchFamily="34" charset="-122"/>
                  <a:cs typeface="+mn-cs"/>
                </a:rPr>
                <a:t>Process Equipment</a:t>
              </a:r>
            </a:p>
          </p:txBody>
        </p:sp>
        <p:sp>
          <p:nvSpPr>
            <p:cNvPr id="19" name="文本框 18"/>
            <p:cNvSpPr txBox="1"/>
            <p:nvPr userDrawn="1"/>
          </p:nvSpPr>
          <p:spPr>
            <a:xfrm>
              <a:off x="6745612" y="5920887"/>
              <a:ext cx="1351413" cy="279307"/>
            </a:xfrm>
            <a:prstGeom prst="rect">
              <a:avLst/>
            </a:prstGeom>
            <a:noFill/>
          </p:spPr>
          <p:txBody>
            <a:bodyPr wrap="square">
              <a:spAutoFit/>
            </a:bodyPr>
            <a:lstStyle/>
            <a:p>
              <a:pPr algn="ctr"/>
              <a:r>
                <a:rPr lang="en-US" altLang="zh-CN" sz="900" kern="1200">
                  <a:solidFill>
                    <a:schemeClr val="bg1"/>
                  </a:solidFill>
                  <a:latin typeface="微软雅黑" panose="020B0503020204020204" pitchFamily="34" charset="-122"/>
                  <a:ea typeface="微软雅黑" panose="020B0503020204020204" pitchFamily="34" charset="-122"/>
                  <a:cs typeface="+mn-cs"/>
                </a:rPr>
                <a:t>Detection Reagents</a:t>
              </a:r>
            </a:p>
          </p:txBody>
        </p:sp>
        <p:sp>
          <p:nvSpPr>
            <p:cNvPr id="20" name="文本框 19"/>
            <p:cNvSpPr txBox="1"/>
            <p:nvPr userDrawn="1"/>
          </p:nvSpPr>
          <p:spPr>
            <a:xfrm>
              <a:off x="8063159" y="5920887"/>
              <a:ext cx="1351413" cy="279307"/>
            </a:xfrm>
            <a:prstGeom prst="rect">
              <a:avLst/>
            </a:prstGeom>
            <a:noFill/>
          </p:spPr>
          <p:txBody>
            <a:bodyPr wrap="square">
              <a:spAutoFit/>
            </a:bodyPr>
            <a:lstStyle/>
            <a:p>
              <a:pPr algn="ctr"/>
              <a:r>
                <a:rPr lang="en-US" altLang="zh-CN" sz="900" kern="1200">
                  <a:solidFill>
                    <a:schemeClr val="bg1"/>
                  </a:solidFill>
                  <a:latin typeface="微软雅黑" panose="020B0503020204020204" pitchFamily="34" charset="-122"/>
                  <a:ea typeface="微软雅黑" panose="020B0503020204020204" pitchFamily="34" charset="-122"/>
                  <a:cs typeface="+mn-cs"/>
                </a:rPr>
                <a:t>Single Use</a:t>
              </a:r>
            </a:p>
          </p:txBody>
        </p:sp>
        <p:sp>
          <p:nvSpPr>
            <p:cNvPr id="21" name="文本框 20"/>
            <p:cNvSpPr txBox="1"/>
            <p:nvPr userDrawn="1"/>
          </p:nvSpPr>
          <p:spPr>
            <a:xfrm>
              <a:off x="9376859" y="5920887"/>
              <a:ext cx="1351413" cy="229870"/>
            </a:xfrm>
            <a:prstGeom prst="rect">
              <a:avLst/>
            </a:prstGeom>
            <a:noFill/>
          </p:spPr>
          <p:txBody>
            <a:bodyPr wrap="square">
              <a:spAutoFit/>
            </a:bodyPr>
            <a:lstStyle/>
            <a:p>
              <a:pPr algn="ctr"/>
              <a:r>
                <a:rPr lang="en-US" altLang="zh-CN" sz="900" kern="1200">
                  <a:solidFill>
                    <a:schemeClr val="bg1"/>
                  </a:solidFill>
                  <a:latin typeface="微软雅黑" panose="020B0503020204020204" pitchFamily="34" charset="-122"/>
                  <a:ea typeface="微软雅黑" panose="020B0503020204020204" pitchFamily="34" charset="-122"/>
                  <a:cs typeface="+mn-cs"/>
                </a:rPr>
                <a:t>Filter</a:t>
              </a:r>
            </a:p>
          </p:txBody>
        </p:sp>
      </p:grpSp>
      <p:pic>
        <p:nvPicPr>
          <p:cNvPr id="22" name="图片 21"/>
          <p:cNvPicPr>
            <a:picLocks noChangeAspect="1"/>
          </p:cNvPicPr>
          <p:nvPr userDrawn="1"/>
        </p:nvPicPr>
        <p:blipFill>
          <a:blip r:embed="rId6" cstate="hqprint">
            <a:extLst>
              <a:ext uri="{28A0092B-C50C-407E-A947-70E740481C1C}">
                <a14:useLocalDpi xmlns:a14="http://schemas.microsoft.com/office/drawing/2010/main" val="0"/>
              </a:ext>
            </a:extLst>
          </a:blip>
          <a:stretch>
            <a:fillRect/>
          </a:stretch>
        </p:blipFill>
        <p:spPr>
          <a:xfrm>
            <a:off x="9304090" y="288175"/>
            <a:ext cx="2367763" cy="507535"/>
          </a:xfrm>
          <a:prstGeom prst="rect">
            <a:avLst/>
          </a:prstGeom>
        </p:spPr>
      </p:pic>
      <p:sp>
        <p:nvSpPr>
          <p:cNvPr id="2" name="日期占位符 1"/>
          <p:cNvSpPr>
            <a:spLocks noGrp="1"/>
          </p:cNvSpPr>
          <p:nvPr>
            <p:ph type="dt" sz="half" idx="10"/>
          </p:nvPr>
        </p:nvSpPr>
        <p:spPr/>
        <p:txBody>
          <a:bodyPr/>
          <a:lstStyle/>
          <a:p>
            <a:endParaRPr lang="zh-CN" altLang="en-US"/>
          </a:p>
        </p:txBody>
      </p:sp>
      <p:sp>
        <p:nvSpPr>
          <p:cNvPr id="3" name="页脚占位符 2"/>
          <p:cNvSpPr>
            <a:spLocks noGrp="1"/>
          </p:cNvSpPr>
          <p:nvPr>
            <p:ph type="ftr" sz="quarter" idx="11"/>
          </p:nvPr>
        </p:nvSpPr>
        <p:spPr/>
        <p:txBody>
          <a:bodyPr/>
          <a:lstStyle/>
          <a:p>
            <a:r>
              <a:rPr lang="en-GB" altLang="zh-CN"/>
              <a:t>A-GEN-01-02</a:t>
            </a:r>
            <a:endParaRPr lang="zh-CN" altLang="en-US"/>
          </a:p>
        </p:txBody>
      </p:sp>
      <p:sp>
        <p:nvSpPr>
          <p:cNvPr id="4" name="灯片编号占位符 3"/>
          <p:cNvSpPr>
            <a:spLocks noGrp="1"/>
          </p:cNvSpPr>
          <p:nvPr>
            <p:ph type="sldNum" sz="quarter" idx="12"/>
          </p:nvPr>
        </p:nvSpPr>
        <p:spPr>
          <a:xfrm>
            <a:off x="8610600" y="6343650"/>
            <a:ext cx="2743200" cy="365125"/>
          </a:xfrm>
        </p:spPr>
        <p:txBody>
          <a:bodyPr/>
          <a:lstStyle/>
          <a:p>
            <a:fld id="{7E432D05-FBB4-4F6F-A369-6DFA110D7E32}" type="slidenum">
              <a:rPr lang="zh-CN" altLang="en-US" smtClean="0"/>
              <a:t>‹#›</a:t>
            </a:fld>
            <a:endParaRPr lang="zh-CN" altLang="en-US"/>
          </a:p>
        </p:txBody>
      </p:sp>
      <p:sp>
        <p:nvSpPr>
          <p:cNvPr id="5" name="文本框 4"/>
          <p:cNvSpPr txBox="1"/>
          <p:nvPr userDrawn="1"/>
        </p:nvSpPr>
        <p:spPr>
          <a:xfrm>
            <a:off x="10393680" y="6613525"/>
            <a:ext cx="4064000" cy="368300"/>
          </a:xfrm>
          <a:prstGeom prst="rect">
            <a:avLst/>
          </a:prstGeom>
          <a:noFill/>
        </p:spPr>
        <p:txBody>
          <a:bodyPr wrap="square" rtlCol="0">
            <a:spAutoFit/>
          </a:bodyPr>
          <a:lstStyle/>
          <a:p>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2"/>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2023/5/24</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pic>
        <p:nvPicPr>
          <p:cNvPr id="12" name="图形 11"/>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90588" y="6364570"/>
            <a:ext cx="10410825" cy="19050"/>
          </a:xfrm>
          <a:prstGeom prst="rect">
            <a:avLst/>
          </a:prstGeom>
        </p:spPr>
      </p:pic>
      <p:pic>
        <p:nvPicPr>
          <p:cNvPr id="39" name="图形 38"/>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0" y="0"/>
            <a:ext cx="5486400" cy="1217240"/>
          </a:xfrm>
          <a:prstGeom prst="rect">
            <a:avLst/>
          </a:prstGeom>
        </p:spPr>
      </p:pic>
      <p:grpSp>
        <p:nvGrpSpPr>
          <p:cNvPr id="6" name="组合 5"/>
          <p:cNvGrpSpPr/>
          <p:nvPr userDrawn="1"/>
        </p:nvGrpSpPr>
        <p:grpSpPr>
          <a:xfrm>
            <a:off x="2139435" y="6486360"/>
            <a:ext cx="7913130" cy="279307"/>
            <a:chOff x="2815142" y="5920887"/>
            <a:chExt cx="7913130" cy="279307"/>
          </a:xfrm>
        </p:grpSpPr>
        <p:sp>
          <p:nvSpPr>
            <p:cNvPr id="8" name="矩形 7"/>
            <p:cNvSpPr/>
            <p:nvPr userDrawn="1"/>
          </p:nvSpPr>
          <p:spPr>
            <a:xfrm>
              <a:off x="2846094" y="5930053"/>
              <a:ext cx="1275980" cy="217059"/>
            </a:xfrm>
            <a:prstGeom prst="rect">
              <a:avLst/>
            </a:prstGeom>
            <a:solidFill>
              <a:srgbClr val="0050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userDrawn="1"/>
          </p:nvSpPr>
          <p:spPr>
            <a:xfrm>
              <a:off x="4159790" y="5930053"/>
              <a:ext cx="1275980" cy="21705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userDrawn="1"/>
          </p:nvSpPr>
          <p:spPr>
            <a:xfrm>
              <a:off x="5473486" y="5928359"/>
              <a:ext cx="1275980" cy="217058"/>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userDrawn="1"/>
          </p:nvSpPr>
          <p:spPr>
            <a:xfrm>
              <a:off x="6787182" y="5928359"/>
              <a:ext cx="1275980" cy="217058"/>
            </a:xfrm>
            <a:prstGeom prst="rect">
              <a:avLst/>
            </a:prstGeom>
            <a:solidFill>
              <a:srgbClr val="F6B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userDrawn="1"/>
          </p:nvSpPr>
          <p:spPr>
            <a:xfrm>
              <a:off x="8100878" y="5928359"/>
              <a:ext cx="1275980" cy="217058"/>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userDrawn="1"/>
          </p:nvSpPr>
          <p:spPr>
            <a:xfrm>
              <a:off x="9414576" y="5926001"/>
              <a:ext cx="1275980" cy="217058"/>
            </a:xfrm>
            <a:prstGeom prst="rect">
              <a:avLst/>
            </a:prstGeom>
            <a:solidFill>
              <a:srgbClr val="E734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userDrawn="1"/>
          </p:nvSpPr>
          <p:spPr>
            <a:xfrm>
              <a:off x="2815142" y="5920887"/>
              <a:ext cx="1344648" cy="279307"/>
            </a:xfrm>
            <a:prstGeom prst="rect">
              <a:avLst/>
            </a:prstGeom>
            <a:noFill/>
          </p:spPr>
          <p:txBody>
            <a:bodyPr wrap="square" rtlCol="0">
              <a:spAutoFit/>
            </a:bodyPr>
            <a:lstStyle/>
            <a:p>
              <a:pPr algn="ctr"/>
              <a:r>
                <a:rPr lang="en-US" altLang="zh-CN" sz="900">
                  <a:solidFill>
                    <a:schemeClr val="bg1"/>
                  </a:solidFill>
                  <a:latin typeface="微软雅黑" panose="020B0503020204020204" pitchFamily="34" charset="-122"/>
                  <a:ea typeface="微软雅黑" panose="020B0503020204020204" pitchFamily="34" charset="-122"/>
                </a:rPr>
                <a:t>Serum-free Medium</a:t>
              </a:r>
            </a:p>
          </p:txBody>
        </p:sp>
        <p:sp>
          <p:nvSpPr>
            <p:cNvPr id="17" name="文本框 16"/>
            <p:cNvSpPr txBox="1"/>
            <p:nvPr userDrawn="1"/>
          </p:nvSpPr>
          <p:spPr>
            <a:xfrm>
              <a:off x="4356070" y="5920887"/>
              <a:ext cx="883419" cy="279307"/>
            </a:xfrm>
            <a:prstGeom prst="rect">
              <a:avLst/>
            </a:prstGeom>
            <a:noFill/>
          </p:spPr>
          <p:txBody>
            <a:bodyPr wrap="square">
              <a:spAutoFit/>
            </a:bodyPr>
            <a:lstStyle/>
            <a:p>
              <a:pPr algn="ctr"/>
              <a:r>
                <a:rPr lang="en-US" altLang="zh-CN" sz="900" kern="1200">
                  <a:solidFill>
                    <a:schemeClr val="bg1"/>
                  </a:solidFill>
                  <a:latin typeface="微软雅黑" panose="020B0503020204020204" pitchFamily="34" charset="-122"/>
                  <a:ea typeface="微软雅黑" panose="020B0503020204020204" pitchFamily="34" charset="-122"/>
                  <a:cs typeface="+mn-cs"/>
                </a:rPr>
                <a:t>Bioreactor</a:t>
              </a:r>
            </a:p>
          </p:txBody>
        </p:sp>
        <p:sp>
          <p:nvSpPr>
            <p:cNvPr id="18" name="文本框 17"/>
            <p:cNvSpPr txBox="1"/>
            <p:nvPr userDrawn="1"/>
          </p:nvSpPr>
          <p:spPr>
            <a:xfrm>
              <a:off x="5435769" y="5920887"/>
              <a:ext cx="1351413" cy="279307"/>
            </a:xfrm>
            <a:prstGeom prst="rect">
              <a:avLst/>
            </a:prstGeom>
            <a:noFill/>
          </p:spPr>
          <p:txBody>
            <a:bodyPr wrap="square">
              <a:spAutoFit/>
            </a:bodyPr>
            <a:lstStyle/>
            <a:p>
              <a:pPr algn="ctr"/>
              <a:r>
                <a:rPr lang="en-US" altLang="zh-CN" sz="900" kern="1200">
                  <a:solidFill>
                    <a:schemeClr val="bg1"/>
                  </a:solidFill>
                  <a:latin typeface="微软雅黑" panose="020B0503020204020204" pitchFamily="34" charset="-122"/>
                  <a:ea typeface="微软雅黑" panose="020B0503020204020204" pitchFamily="34" charset="-122"/>
                  <a:cs typeface="+mn-cs"/>
                </a:rPr>
                <a:t>Process Equipment</a:t>
              </a:r>
            </a:p>
          </p:txBody>
        </p:sp>
        <p:sp>
          <p:nvSpPr>
            <p:cNvPr id="19" name="文本框 18"/>
            <p:cNvSpPr txBox="1"/>
            <p:nvPr userDrawn="1"/>
          </p:nvSpPr>
          <p:spPr>
            <a:xfrm>
              <a:off x="6745612" y="5920887"/>
              <a:ext cx="1351413" cy="279307"/>
            </a:xfrm>
            <a:prstGeom prst="rect">
              <a:avLst/>
            </a:prstGeom>
            <a:noFill/>
          </p:spPr>
          <p:txBody>
            <a:bodyPr wrap="square">
              <a:spAutoFit/>
            </a:bodyPr>
            <a:lstStyle/>
            <a:p>
              <a:pPr algn="ctr"/>
              <a:r>
                <a:rPr lang="en-US" altLang="zh-CN" sz="900" kern="1200">
                  <a:solidFill>
                    <a:schemeClr val="bg1"/>
                  </a:solidFill>
                  <a:latin typeface="微软雅黑" panose="020B0503020204020204" pitchFamily="34" charset="-122"/>
                  <a:ea typeface="微软雅黑" panose="020B0503020204020204" pitchFamily="34" charset="-122"/>
                  <a:cs typeface="+mn-cs"/>
                </a:rPr>
                <a:t>Detection Reagents</a:t>
              </a:r>
            </a:p>
          </p:txBody>
        </p:sp>
        <p:sp>
          <p:nvSpPr>
            <p:cNvPr id="20" name="文本框 19"/>
            <p:cNvSpPr txBox="1"/>
            <p:nvPr userDrawn="1"/>
          </p:nvSpPr>
          <p:spPr>
            <a:xfrm>
              <a:off x="8063159" y="5920887"/>
              <a:ext cx="1351413" cy="279307"/>
            </a:xfrm>
            <a:prstGeom prst="rect">
              <a:avLst/>
            </a:prstGeom>
            <a:noFill/>
          </p:spPr>
          <p:txBody>
            <a:bodyPr wrap="square">
              <a:spAutoFit/>
            </a:bodyPr>
            <a:lstStyle/>
            <a:p>
              <a:pPr algn="ctr"/>
              <a:r>
                <a:rPr lang="en-US" altLang="zh-CN" sz="900" kern="1200">
                  <a:solidFill>
                    <a:schemeClr val="bg1"/>
                  </a:solidFill>
                  <a:latin typeface="微软雅黑" panose="020B0503020204020204" pitchFamily="34" charset="-122"/>
                  <a:ea typeface="微软雅黑" panose="020B0503020204020204" pitchFamily="34" charset="-122"/>
                  <a:cs typeface="+mn-cs"/>
                </a:rPr>
                <a:t>Single Use</a:t>
              </a:r>
            </a:p>
          </p:txBody>
        </p:sp>
        <p:sp>
          <p:nvSpPr>
            <p:cNvPr id="21" name="文本框 20"/>
            <p:cNvSpPr txBox="1"/>
            <p:nvPr userDrawn="1"/>
          </p:nvSpPr>
          <p:spPr>
            <a:xfrm>
              <a:off x="9376859" y="5920887"/>
              <a:ext cx="1351413" cy="229870"/>
            </a:xfrm>
            <a:prstGeom prst="rect">
              <a:avLst/>
            </a:prstGeom>
            <a:noFill/>
          </p:spPr>
          <p:txBody>
            <a:bodyPr wrap="square">
              <a:spAutoFit/>
            </a:bodyPr>
            <a:lstStyle/>
            <a:p>
              <a:pPr algn="ctr"/>
              <a:r>
                <a:rPr lang="en-US" altLang="zh-CN" sz="900" kern="1200">
                  <a:solidFill>
                    <a:schemeClr val="bg1"/>
                  </a:solidFill>
                  <a:latin typeface="微软雅黑" panose="020B0503020204020204" pitchFamily="34" charset="-122"/>
                  <a:ea typeface="微软雅黑" panose="020B0503020204020204" pitchFamily="34" charset="-122"/>
                  <a:cs typeface="+mn-cs"/>
                </a:rPr>
                <a:t>Filter</a:t>
              </a:r>
            </a:p>
          </p:txBody>
        </p:sp>
      </p:grpSp>
      <p:pic>
        <p:nvPicPr>
          <p:cNvPr id="22" name="图片 21"/>
          <p:cNvPicPr>
            <a:picLocks noChangeAspect="1"/>
          </p:cNvPicPr>
          <p:nvPr userDrawn="1"/>
        </p:nvPicPr>
        <p:blipFill>
          <a:blip r:embed="rId6" cstate="hqprint">
            <a:extLst>
              <a:ext uri="{28A0092B-C50C-407E-A947-70E740481C1C}">
                <a14:useLocalDpi xmlns:a14="http://schemas.microsoft.com/office/drawing/2010/main" val="0"/>
              </a:ext>
            </a:extLst>
          </a:blip>
          <a:stretch>
            <a:fillRect/>
          </a:stretch>
        </p:blipFill>
        <p:spPr>
          <a:xfrm>
            <a:off x="9304090" y="288175"/>
            <a:ext cx="2367763" cy="507535"/>
          </a:xfrm>
          <a:prstGeom prst="rect">
            <a:avLst/>
          </a:prstGeom>
        </p:spPr>
      </p:pic>
      <p:sp>
        <p:nvSpPr>
          <p:cNvPr id="2" name="日期占位符 1"/>
          <p:cNvSpPr>
            <a:spLocks noGrp="1"/>
          </p:cNvSpPr>
          <p:nvPr>
            <p:ph type="dt" sz="half" idx="10"/>
          </p:nvPr>
        </p:nvSpPr>
        <p:spPr/>
        <p:txBody>
          <a:bodyPr/>
          <a:lstStyle/>
          <a:p>
            <a:endParaRPr lang="zh-CN" altLang="en-US"/>
          </a:p>
        </p:txBody>
      </p:sp>
      <p:sp>
        <p:nvSpPr>
          <p:cNvPr id="3" name="页脚占位符 2"/>
          <p:cNvSpPr>
            <a:spLocks noGrp="1"/>
          </p:cNvSpPr>
          <p:nvPr>
            <p:ph type="ftr" sz="quarter" idx="11"/>
          </p:nvPr>
        </p:nvSpPr>
        <p:spPr/>
        <p:txBody>
          <a:bodyPr/>
          <a:lstStyle/>
          <a:p>
            <a:r>
              <a:rPr lang="en-GB" altLang="zh-CN"/>
              <a:t>A-GEN-01-02</a:t>
            </a:r>
            <a:endParaRPr lang="zh-CN" altLang="en-US"/>
          </a:p>
        </p:txBody>
      </p:sp>
      <p:sp>
        <p:nvSpPr>
          <p:cNvPr id="4" name="灯片编号占位符 3"/>
          <p:cNvSpPr>
            <a:spLocks noGrp="1"/>
          </p:cNvSpPr>
          <p:nvPr>
            <p:ph type="sldNum" sz="quarter" idx="12"/>
          </p:nvPr>
        </p:nvSpPr>
        <p:spPr>
          <a:xfrm>
            <a:off x="8610600" y="6343650"/>
            <a:ext cx="2743200" cy="365125"/>
          </a:xfrm>
        </p:spPr>
        <p:txBody>
          <a:bodyPr/>
          <a:lstStyle/>
          <a:p>
            <a:fld id="{7E432D05-FBB4-4F6F-A369-6DFA110D7E32}" type="slidenum">
              <a:rPr lang="zh-CN" altLang="en-US" smtClean="0"/>
              <a:t>‹#›</a:t>
            </a:fld>
            <a:endParaRPr lang="zh-CN" altLang="en-US"/>
          </a:p>
        </p:txBody>
      </p:sp>
      <p:sp>
        <p:nvSpPr>
          <p:cNvPr id="5" name="文本框 4"/>
          <p:cNvSpPr txBox="1"/>
          <p:nvPr userDrawn="1"/>
        </p:nvSpPr>
        <p:spPr>
          <a:xfrm>
            <a:off x="10393680" y="6613525"/>
            <a:ext cx="4064000" cy="368300"/>
          </a:xfrm>
          <a:prstGeom prst="rect">
            <a:avLst/>
          </a:prstGeom>
          <a:noFill/>
        </p:spPr>
        <p:txBody>
          <a:bodyPr wrap="square" rtlCol="0">
            <a:spAutoFit/>
          </a:bodyPr>
          <a:lstStyle/>
          <a:p>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2"/>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2023/5/24</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pic>
        <p:nvPicPr>
          <p:cNvPr id="12" name="图形 11"/>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90588" y="6364570"/>
            <a:ext cx="10410825" cy="19050"/>
          </a:xfrm>
          <a:prstGeom prst="rect">
            <a:avLst/>
          </a:prstGeom>
        </p:spPr>
      </p:pic>
      <p:pic>
        <p:nvPicPr>
          <p:cNvPr id="39" name="图形 38"/>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0" y="0"/>
            <a:ext cx="5486400" cy="1217240"/>
          </a:xfrm>
          <a:prstGeom prst="rect">
            <a:avLst/>
          </a:prstGeom>
        </p:spPr>
      </p:pic>
      <p:grpSp>
        <p:nvGrpSpPr>
          <p:cNvPr id="6" name="组合 5"/>
          <p:cNvGrpSpPr/>
          <p:nvPr userDrawn="1"/>
        </p:nvGrpSpPr>
        <p:grpSpPr>
          <a:xfrm>
            <a:off x="2139435" y="6486360"/>
            <a:ext cx="7913130" cy="279307"/>
            <a:chOff x="2815142" y="5920887"/>
            <a:chExt cx="7913130" cy="279307"/>
          </a:xfrm>
        </p:grpSpPr>
        <p:sp>
          <p:nvSpPr>
            <p:cNvPr id="8" name="矩形 7"/>
            <p:cNvSpPr/>
            <p:nvPr userDrawn="1"/>
          </p:nvSpPr>
          <p:spPr>
            <a:xfrm>
              <a:off x="2846094" y="5930053"/>
              <a:ext cx="1275980" cy="217059"/>
            </a:xfrm>
            <a:prstGeom prst="rect">
              <a:avLst/>
            </a:prstGeom>
            <a:solidFill>
              <a:srgbClr val="0050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userDrawn="1"/>
          </p:nvSpPr>
          <p:spPr>
            <a:xfrm>
              <a:off x="4159790" y="5930053"/>
              <a:ext cx="1275980" cy="21705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userDrawn="1"/>
          </p:nvSpPr>
          <p:spPr>
            <a:xfrm>
              <a:off x="5473486" y="5928359"/>
              <a:ext cx="1275980" cy="217058"/>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userDrawn="1"/>
          </p:nvSpPr>
          <p:spPr>
            <a:xfrm>
              <a:off x="6787182" y="5928359"/>
              <a:ext cx="1275980" cy="217058"/>
            </a:xfrm>
            <a:prstGeom prst="rect">
              <a:avLst/>
            </a:prstGeom>
            <a:solidFill>
              <a:srgbClr val="F6B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userDrawn="1"/>
          </p:nvSpPr>
          <p:spPr>
            <a:xfrm>
              <a:off x="8100878" y="5928359"/>
              <a:ext cx="1275980" cy="217058"/>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userDrawn="1"/>
          </p:nvSpPr>
          <p:spPr>
            <a:xfrm>
              <a:off x="9414576" y="5926001"/>
              <a:ext cx="1275980" cy="217058"/>
            </a:xfrm>
            <a:prstGeom prst="rect">
              <a:avLst/>
            </a:prstGeom>
            <a:solidFill>
              <a:srgbClr val="E734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userDrawn="1"/>
          </p:nvSpPr>
          <p:spPr>
            <a:xfrm>
              <a:off x="2815142" y="5920887"/>
              <a:ext cx="1344648" cy="279307"/>
            </a:xfrm>
            <a:prstGeom prst="rect">
              <a:avLst/>
            </a:prstGeom>
            <a:noFill/>
          </p:spPr>
          <p:txBody>
            <a:bodyPr wrap="square" rtlCol="0">
              <a:spAutoFit/>
            </a:bodyPr>
            <a:lstStyle/>
            <a:p>
              <a:pPr algn="ctr"/>
              <a:r>
                <a:rPr lang="en-US" altLang="zh-CN" sz="900">
                  <a:solidFill>
                    <a:schemeClr val="bg1"/>
                  </a:solidFill>
                  <a:latin typeface="微软雅黑" panose="020B0503020204020204" pitchFamily="34" charset="-122"/>
                  <a:ea typeface="微软雅黑" panose="020B0503020204020204" pitchFamily="34" charset="-122"/>
                </a:rPr>
                <a:t>Serum-free Medium</a:t>
              </a:r>
              <a:endParaRPr lang="zh-CN" altLang="en-US" sz="900">
                <a:solidFill>
                  <a:schemeClr val="bg1"/>
                </a:solidFill>
                <a:latin typeface="微软雅黑" panose="020B0503020204020204" pitchFamily="34" charset="-122"/>
                <a:ea typeface="微软雅黑" panose="020B0503020204020204" pitchFamily="34" charset="-122"/>
              </a:endParaRPr>
            </a:p>
          </p:txBody>
        </p:sp>
        <p:sp>
          <p:nvSpPr>
            <p:cNvPr id="17" name="文本框 16"/>
            <p:cNvSpPr txBox="1"/>
            <p:nvPr userDrawn="1"/>
          </p:nvSpPr>
          <p:spPr>
            <a:xfrm>
              <a:off x="4356070" y="5920887"/>
              <a:ext cx="883419" cy="279307"/>
            </a:xfrm>
            <a:prstGeom prst="rect">
              <a:avLst/>
            </a:prstGeom>
            <a:noFill/>
          </p:spPr>
          <p:txBody>
            <a:bodyPr wrap="square">
              <a:spAutoFit/>
            </a:bodyPr>
            <a:lstStyle/>
            <a:p>
              <a:pPr algn="ctr"/>
              <a:r>
                <a:rPr lang="en-US" altLang="zh-CN" sz="900" kern="1200">
                  <a:solidFill>
                    <a:schemeClr val="bg1"/>
                  </a:solidFill>
                  <a:latin typeface="微软雅黑" panose="020B0503020204020204" pitchFamily="34" charset="-122"/>
                  <a:ea typeface="微软雅黑" panose="020B0503020204020204" pitchFamily="34" charset="-122"/>
                  <a:cs typeface="+mn-cs"/>
                </a:rPr>
                <a:t>Bioreactor</a:t>
              </a:r>
              <a:endParaRPr lang="zh-CN" altLang="en-US" sz="900" kern="1200">
                <a:solidFill>
                  <a:schemeClr val="bg1"/>
                </a:solidFill>
                <a:latin typeface="微软雅黑" panose="020B0503020204020204" pitchFamily="34" charset="-122"/>
                <a:ea typeface="微软雅黑" panose="020B0503020204020204" pitchFamily="34" charset="-122"/>
                <a:cs typeface="+mn-cs"/>
              </a:endParaRPr>
            </a:p>
          </p:txBody>
        </p:sp>
        <p:sp>
          <p:nvSpPr>
            <p:cNvPr id="18" name="文本框 17"/>
            <p:cNvSpPr txBox="1"/>
            <p:nvPr userDrawn="1"/>
          </p:nvSpPr>
          <p:spPr>
            <a:xfrm>
              <a:off x="5435769" y="5920887"/>
              <a:ext cx="1351413" cy="279307"/>
            </a:xfrm>
            <a:prstGeom prst="rect">
              <a:avLst/>
            </a:prstGeom>
            <a:noFill/>
          </p:spPr>
          <p:txBody>
            <a:bodyPr wrap="square">
              <a:spAutoFit/>
            </a:bodyPr>
            <a:lstStyle/>
            <a:p>
              <a:pPr algn="ctr"/>
              <a:r>
                <a:rPr lang="en-US" altLang="zh-CN" sz="900" kern="1200">
                  <a:solidFill>
                    <a:schemeClr val="bg1"/>
                  </a:solidFill>
                  <a:latin typeface="微软雅黑" panose="020B0503020204020204" pitchFamily="34" charset="-122"/>
                  <a:ea typeface="微软雅黑" panose="020B0503020204020204" pitchFamily="34" charset="-122"/>
                  <a:cs typeface="+mn-cs"/>
                </a:rPr>
                <a:t>Process Equipment</a:t>
              </a:r>
              <a:endParaRPr lang="zh-CN" altLang="en-US" sz="900" kern="1200">
                <a:solidFill>
                  <a:schemeClr val="bg1"/>
                </a:solidFill>
                <a:latin typeface="微软雅黑" panose="020B0503020204020204" pitchFamily="34" charset="-122"/>
                <a:ea typeface="微软雅黑" panose="020B0503020204020204" pitchFamily="34" charset="-122"/>
                <a:cs typeface="+mn-cs"/>
              </a:endParaRPr>
            </a:p>
          </p:txBody>
        </p:sp>
        <p:sp>
          <p:nvSpPr>
            <p:cNvPr id="19" name="文本框 18"/>
            <p:cNvSpPr txBox="1"/>
            <p:nvPr userDrawn="1"/>
          </p:nvSpPr>
          <p:spPr>
            <a:xfrm>
              <a:off x="6745612" y="5920887"/>
              <a:ext cx="1351413" cy="279307"/>
            </a:xfrm>
            <a:prstGeom prst="rect">
              <a:avLst/>
            </a:prstGeom>
            <a:noFill/>
          </p:spPr>
          <p:txBody>
            <a:bodyPr wrap="square">
              <a:spAutoFit/>
            </a:bodyPr>
            <a:lstStyle/>
            <a:p>
              <a:pPr algn="ctr"/>
              <a:r>
                <a:rPr lang="en-US" altLang="zh-CN" sz="900" kern="1200">
                  <a:solidFill>
                    <a:schemeClr val="bg1"/>
                  </a:solidFill>
                  <a:latin typeface="微软雅黑" panose="020B0503020204020204" pitchFamily="34" charset="-122"/>
                  <a:ea typeface="微软雅黑" panose="020B0503020204020204" pitchFamily="34" charset="-122"/>
                  <a:cs typeface="+mn-cs"/>
                </a:rPr>
                <a:t>Detection Reagents</a:t>
              </a:r>
              <a:endParaRPr lang="zh-CN" altLang="en-US" sz="900" kern="1200">
                <a:solidFill>
                  <a:schemeClr val="bg1"/>
                </a:solidFill>
                <a:latin typeface="微软雅黑" panose="020B0503020204020204" pitchFamily="34" charset="-122"/>
                <a:ea typeface="微软雅黑" panose="020B0503020204020204" pitchFamily="34" charset="-122"/>
                <a:cs typeface="+mn-cs"/>
              </a:endParaRPr>
            </a:p>
          </p:txBody>
        </p:sp>
        <p:sp>
          <p:nvSpPr>
            <p:cNvPr id="20" name="文本框 19"/>
            <p:cNvSpPr txBox="1"/>
            <p:nvPr userDrawn="1"/>
          </p:nvSpPr>
          <p:spPr>
            <a:xfrm>
              <a:off x="8063159" y="5920887"/>
              <a:ext cx="1351413" cy="279307"/>
            </a:xfrm>
            <a:prstGeom prst="rect">
              <a:avLst/>
            </a:prstGeom>
            <a:noFill/>
          </p:spPr>
          <p:txBody>
            <a:bodyPr wrap="square">
              <a:spAutoFit/>
            </a:bodyPr>
            <a:lstStyle/>
            <a:p>
              <a:pPr algn="ctr"/>
              <a:r>
                <a:rPr lang="en-US" altLang="zh-CN" sz="900" kern="1200">
                  <a:solidFill>
                    <a:schemeClr val="bg1"/>
                  </a:solidFill>
                  <a:latin typeface="微软雅黑" panose="020B0503020204020204" pitchFamily="34" charset="-122"/>
                  <a:ea typeface="微软雅黑" panose="020B0503020204020204" pitchFamily="34" charset="-122"/>
                  <a:cs typeface="+mn-cs"/>
                </a:rPr>
                <a:t>Single Use</a:t>
              </a:r>
              <a:endParaRPr lang="zh-CN" altLang="en-US" sz="900" kern="1200">
                <a:solidFill>
                  <a:schemeClr val="bg1"/>
                </a:solidFill>
                <a:latin typeface="微软雅黑" panose="020B0503020204020204" pitchFamily="34" charset="-122"/>
                <a:ea typeface="微软雅黑" panose="020B0503020204020204" pitchFamily="34" charset="-122"/>
                <a:cs typeface="+mn-cs"/>
              </a:endParaRPr>
            </a:p>
          </p:txBody>
        </p:sp>
        <p:sp>
          <p:nvSpPr>
            <p:cNvPr id="21" name="文本框 20"/>
            <p:cNvSpPr txBox="1"/>
            <p:nvPr userDrawn="1"/>
          </p:nvSpPr>
          <p:spPr>
            <a:xfrm>
              <a:off x="9376859" y="5920887"/>
              <a:ext cx="1351413" cy="229870"/>
            </a:xfrm>
            <a:prstGeom prst="rect">
              <a:avLst/>
            </a:prstGeom>
            <a:noFill/>
          </p:spPr>
          <p:txBody>
            <a:bodyPr wrap="square">
              <a:spAutoFit/>
            </a:bodyPr>
            <a:lstStyle/>
            <a:p>
              <a:pPr algn="ctr"/>
              <a:r>
                <a:rPr lang="en-US" altLang="zh-CN" sz="900" kern="1200">
                  <a:solidFill>
                    <a:schemeClr val="bg1"/>
                  </a:solidFill>
                  <a:latin typeface="微软雅黑" panose="020B0503020204020204" pitchFamily="34" charset="-122"/>
                  <a:ea typeface="微软雅黑" panose="020B0503020204020204" pitchFamily="34" charset="-122"/>
                  <a:cs typeface="+mn-cs"/>
                </a:rPr>
                <a:t>Filter</a:t>
              </a:r>
              <a:endParaRPr lang="zh-CN" altLang="en-US" sz="900" kern="1200">
                <a:solidFill>
                  <a:schemeClr val="bg1"/>
                </a:solidFill>
                <a:latin typeface="微软雅黑" panose="020B0503020204020204" pitchFamily="34" charset="-122"/>
                <a:ea typeface="微软雅黑" panose="020B0503020204020204" pitchFamily="34" charset="-122"/>
                <a:cs typeface="+mn-cs"/>
              </a:endParaRPr>
            </a:p>
          </p:txBody>
        </p:sp>
      </p:grpSp>
      <p:pic>
        <p:nvPicPr>
          <p:cNvPr id="22" name="图片 21"/>
          <p:cNvPicPr>
            <a:picLocks noChangeAspect="1"/>
          </p:cNvPicPr>
          <p:nvPr userDrawn="1"/>
        </p:nvPicPr>
        <p:blipFill>
          <a:blip r:embed="rId6" cstate="hqprint">
            <a:extLst>
              <a:ext uri="{28A0092B-C50C-407E-A947-70E740481C1C}">
                <a14:useLocalDpi xmlns:a14="http://schemas.microsoft.com/office/drawing/2010/main" val="0"/>
              </a:ext>
            </a:extLst>
          </a:blip>
          <a:stretch>
            <a:fillRect/>
          </a:stretch>
        </p:blipFill>
        <p:spPr>
          <a:xfrm>
            <a:off x="9304090" y="288175"/>
            <a:ext cx="2367763" cy="507535"/>
          </a:xfrm>
          <a:prstGeom prst="rect">
            <a:avLst/>
          </a:prstGeom>
        </p:spPr>
      </p:pic>
      <p:sp>
        <p:nvSpPr>
          <p:cNvPr id="2" name="日期占位符 1"/>
          <p:cNvSpPr>
            <a:spLocks noGrp="1"/>
          </p:cNvSpPr>
          <p:nvPr>
            <p:ph type="dt" sz="half" idx="10"/>
          </p:nvPr>
        </p:nvSpPr>
        <p:spPr/>
        <p:txBody>
          <a:bodyPr/>
          <a:lstStyle/>
          <a:p>
            <a:endParaRPr lang="zh-CN" altLang="en-US"/>
          </a:p>
        </p:txBody>
      </p:sp>
      <p:sp>
        <p:nvSpPr>
          <p:cNvPr id="3" name="页脚占位符 2"/>
          <p:cNvSpPr>
            <a:spLocks noGrp="1"/>
          </p:cNvSpPr>
          <p:nvPr>
            <p:ph type="ftr" sz="quarter" idx="11"/>
          </p:nvPr>
        </p:nvSpPr>
        <p:spPr/>
        <p:txBody>
          <a:bodyPr/>
          <a:lstStyle/>
          <a:p>
            <a:r>
              <a:rPr lang="en-GB" altLang="zh-CN"/>
              <a:t>A-GEN-01-02</a:t>
            </a:r>
            <a:endParaRPr lang="zh-CN" altLang="en-US"/>
          </a:p>
        </p:txBody>
      </p:sp>
      <p:sp>
        <p:nvSpPr>
          <p:cNvPr id="4" name="灯片编号占位符 3"/>
          <p:cNvSpPr>
            <a:spLocks noGrp="1"/>
          </p:cNvSpPr>
          <p:nvPr>
            <p:ph type="sldNum" sz="quarter" idx="12"/>
          </p:nvPr>
        </p:nvSpPr>
        <p:spPr>
          <a:xfrm>
            <a:off x="8610600" y="6343650"/>
            <a:ext cx="2743200" cy="365125"/>
          </a:xfrm>
        </p:spPr>
        <p:txBody>
          <a:bodyPr/>
          <a:lstStyle/>
          <a:p>
            <a:fld id="{7E432D05-FBB4-4F6F-A369-6DFA110D7E32}" type="slidenum">
              <a:rPr lang="zh-CN" altLang="en-US" smtClean="0"/>
              <a:t>‹#›</a:t>
            </a:fld>
            <a:endParaRPr lang="zh-CN" altLang="en-US"/>
          </a:p>
        </p:txBody>
      </p:sp>
      <p:sp>
        <p:nvSpPr>
          <p:cNvPr id="5" name="文本框 4"/>
          <p:cNvSpPr txBox="1"/>
          <p:nvPr userDrawn="1"/>
        </p:nvSpPr>
        <p:spPr>
          <a:xfrm>
            <a:off x="10393680" y="6613525"/>
            <a:ext cx="4064000" cy="368300"/>
          </a:xfrm>
          <a:prstGeom prst="rect">
            <a:avLst/>
          </a:prstGeom>
          <a:noFill/>
        </p:spPr>
        <p:txBody>
          <a:bodyPr wrap="square" rtlCol="0">
            <a:spAutoFit/>
          </a:bodyPr>
          <a:lstStyle/>
          <a:p>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2"/>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lvl1pPr>
              <a:defRPr>
                <a:solidFill>
                  <a:schemeClr val="tx1">
                    <a:lumMod val="85000"/>
                    <a:lumOff val="15000"/>
                  </a:schemeClr>
                </a:solidFill>
              </a:defRPr>
            </a:lvl1pPr>
          </a:lstStyle>
          <a:p>
            <a:fld id="{760FBDFE-C587-4B4C-A407-44438C67B59E}" type="datetimeFigureOut">
              <a:rPr lang="zh-CN" altLang="en-US" smtClean="0"/>
              <a:t>2023/5/24</a:t>
            </a:fld>
            <a:endParaRPr lang="zh-CN" altLang="en-US"/>
          </a:p>
        </p:txBody>
      </p:sp>
      <p:sp>
        <p:nvSpPr>
          <p:cNvPr id="3" name="页脚占位符 2"/>
          <p:cNvSpPr>
            <a:spLocks noGrp="1"/>
          </p:cNvSpPr>
          <p:nvPr>
            <p:ph type="ftr" sz="quarter" idx="11"/>
            <p:custDataLst>
              <p:tags r:id="rId2"/>
            </p:custDataLst>
          </p:nvPr>
        </p:nvSpPr>
        <p:spPr/>
        <p:txBody>
          <a:bodyPr/>
          <a:lstStyle>
            <a:lvl1pPr>
              <a:defRPr>
                <a:solidFill>
                  <a:schemeClr val="tx1">
                    <a:lumMod val="85000"/>
                    <a:lumOff val="15000"/>
                  </a:schemeClr>
                </a:solidFill>
              </a:defRPr>
            </a:lvl1pPr>
          </a:lstStyle>
          <a:p>
            <a:endParaRPr lang="zh-CN" altLang="en-US"/>
          </a:p>
        </p:txBody>
      </p:sp>
      <p:sp>
        <p:nvSpPr>
          <p:cNvPr id="4" name="灯片编号占位符 3"/>
          <p:cNvSpPr>
            <a:spLocks noGrp="1"/>
          </p:cNvSpPr>
          <p:nvPr>
            <p:ph type="sldNum" sz="quarter" idx="12"/>
            <p:custDataLst>
              <p:tags r:id="rId3"/>
            </p:custDataLst>
          </p:nvPr>
        </p:nvSpPr>
        <p:spPr/>
        <p:txBody>
          <a:bodyPr/>
          <a:lstStyle>
            <a:lvl1pPr>
              <a:defRPr>
                <a:solidFill>
                  <a:schemeClr val="tx1">
                    <a:lumMod val="85000"/>
                    <a:lumOff val="15000"/>
                  </a:schemeClr>
                </a:solidFill>
              </a:defRPr>
            </a:lvl1pPr>
          </a:lstStyle>
          <a:p>
            <a:fld id="{49AE70B2-8BF9-45C0-BB95-33D1B9D3A854}"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pic>
        <p:nvPicPr>
          <p:cNvPr id="6" name="图片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673"/>
            <a:ext cx="12192000" cy="6854653"/>
          </a:xfrm>
          <a:prstGeom prst="rect">
            <a:avLst/>
          </a:prstGeom>
        </p:spPr>
      </p:pic>
      <p:pic>
        <p:nvPicPr>
          <p:cNvPr id="4" name="图片 3"/>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9304090" y="288175"/>
            <a:ext cx="2367763" cy="507535"/>
          </a:xfrm>
          <a:prstGeom prst="rect">
            <a:avLst/>
          </a:prstGeom>
        </p:spPr>
      </p:pic>
      <p:sp>
        <p:nvSpPr>
          <p:cNvPr id="2" name="日期占位符 1"/>
          <p:cNvSpPr>
            <a:spLocks noGrp="1"/>
          </p:cNvSpPr>
          <p:nvPr>
            <p:ph type="dt" sz="half" idx="10"/>
          </p:nvPr>
        </p:nvSpPr>
        <p:spPr/>
        <p:txBody>
          <a:bodyPr/>
          <a:lstStyle/>
          <a:p>
            <a:endParaRPr lang="zh-CN" altLang="en-US"/>
          </a:p>
        </p:txBody>
      </p:sp>
      <p:sp>
        <p:nvSpPr>
          <p:cNvPr id="3" name="页脚占位符 2"/>
          <p:cNvSpPr>
            <a:spLocks noGrp="1"/>
          </p:cNvSpPr>
          <p:nvPr>
            <p:ph type="ftr" sz="quarter" idx="11"/>
          </p:nvPr>
        </p:nvSpPr>
        <p:spPr/>
        <p:txBody>
          <a:bodyPr/>
          <a:lstStyle/>
          <a:p>
            <a:r>
              <a:rPr lang="en-GB" altLang="zh-CN"/>
              <a:t>A-GEN-01-02</a:t>
            </a:r>
            <a:endParaRPr lang="zh-CN" altLang="en-US"/>
          </a:p>
        </p:txBody>
      </p:sp>
      <p:sp>
        <p:nvSpPr>
          <p:cNvPr id="5" name="灯片编号占位符 4"/>
          <p:cNvSpPr>
            <a:spLocks noGrp="1"/>
          </p:cNvSpPr>
          <p:nvPr>
            <p:ph type="sldNum" sz="quarter" idx="12"/>
          </p:nvPr>
        </p:nvSpPr>
        <p:spPr/>
        <p:txBody>
          <a:bodyPr/>
          <a:lstStyle/>
          <a:p>
            <a:fld id="{7E432D05-FBB4-4F6F-A369-6DFA110D7E32}"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pic>
        <p:nvPicPr>
          <p:cNvPr id="4" name="图形 3"/>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1723" y="-11723"/>
            <a:ext cx="6150369" cy="4771291"/>
          </a:xfrm>
          <a:prstGeom prst="rect">
            <a:avLst/>
          </a:prstGeom>
        </p:spPr>
      </p:pic>
      <p:sp>
        <p:nvSpPr>
          <p:cNvPr id="7" name="任意多边形: 形状 16"/>
          <p:cNvSpPr/>
          <p:nvPr userDrawn="1"/>
        </p:nvSpPr>
        <p:spPr>
          <a:xfrm flipV="1">
            <a:off x="3009372" y="6468421"/>
            <a:ext cx="9200249" cy="400110"/>
          </a:xfrm>
          <a:custGeom>
            <a:avLst/>
            <a:gdLst>
              <a:gd name="connsiteX0" fmla="*/ 0 w 9200249"/>
              <a:gd name="connsiteY0" fmla="*/ 0 h 290750"/>
              <a:gd name="connsiteX1" fmla="*/ 9200249 w 9200249"/>
              <a:gd name="connsiteY1" fmla="*/ 0 h 290750"/>
              <a:gd name="connsiteX2" fmla="*/ 9200249 w 9200249"/>
              <a:gd name="connsiteY2" fmla="*/ 290750 h 290750"/>
              <a:gd name="connsiteX3" fmla="*/ 142922 w 9200249"/>
              <a:gd name="connsiteY3" fmla="*/ 290750 h 290750"/>
            </a:gdLst>
            <a:ahLst/>
            <a:cxnLst>
              <a:cxn ang="0">
                <a:pos x="connsiteX0" y="connsiteY0"/>
              </a:cxn>
              <a:cxn ang="0">
                <a:pos x="connsiteX1" y="connsiteY1"/>
              </a:cxn>
              <a:cxn ang="0">
                <a:pos x="connsiteX2" y="connsiteY2"/>
              </a:cxn>
              <a:cxn ang="0">
                <a:pos x="connsiteX3" y="connsiteY3"/>
              </a:cxn>
            </a:cxnLst>
            <a:rect l="l" t="t" r="r" b="b"/>
            <a:pathLst>
              <a:path w="9200249" h="290750">
                <a:moveTo>
                  <a:pt x="0" y="0"/>
                </a:moveTo>
                <a:lnTo>
                  <a:pt x="9200249" y="0"/>
                </a:lnTo>
                <a:lnTo>
                  <a:pt x="9200249" y="290750"/>
                </a:lnTo>
                <a:lnTo>
                  <a:pt x="142922" y="290750"/>
                </a:lnTo>
                <a:close/>
              </a:path>
            </a:pathLst>
          </a:cu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8" name="TextBox 12"/>
          <p:cNvSpPr txBox="1"/>
          <p:nvPr userDrawn="1"/>
        </p:nvSpPr>
        <p:spPr>
          <a:xfrm>
            <a:off x="10071140" y="6517478"/>
            <a:ext cx="1945036" cy="276999"/>
          </a:xfrm>
          <a:prstGeom prst="rect">
            <a:avLst/>
          </a:prstGeom>
          <a:noFill/>
        </p:spPr>
        <p:txBody>
          <a:bodyPr wrap="square" rtlCol="0">
            <a:spAutoFit/>
          </a:bodyPr>
          <a:lstStyle/>
          <a:p>
            <a:r>
              <a:rPr lang="en-US" altLang="zh-CN" sz="1200" dirty="0">
                <a:solidFill>
                  <a:srgbClr val="0050B5"/>
                </a:solidFill>
                <a:latin typeface="思源黑体 CN Normal" panose="020B0400000000000000" pitchFamily="34" charset="-128"/>
                <a:ea typeface="思源黑体 CN Normal" panose="020B0400000000000000" pitchFamily="34" charset="-128"/>
              </a:rPr>
              <a:t>www.duoningbio.com</a:t>
            </a:r>
            <a:endParaRPr lang="ko-KR" altLang="en-US" sz="1200" dirty="0">
              <a:solidFill>
                <a:srgbClr val="0050B5"/>
              </a:solidFill>
              <a:latin typeface="思源黑体 CN Normal" panose="020B0400000000000000" pitchFamily="34" charset="-128"/>
            </a:endParaRPr>
          </a:p>
        </p:txBody>
      </p:sp>
      <p:pic>
        <p:nvPicPr>
          <p:cNvPr id="9" name="图片 8"/>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9304090" y="288175"/>
            <a:ext cx="2367763" cy="507535"/>
          </a:xfrm>
          <a:prstGeom prst="rect">
            <a:avLst/>
          </a:prstGeom>
        </p:spPr>
      </p:pic>
      <p:sp>
        <p:nvSpPr>
          <p:cNvPr id="2" name="日期占位符 1"/>
          <p:cNvSpPr>
            <a:spLocks noGrp="1"/>
          </p:cNvSpPr>
          <p:nvPr>
            <p:ph type="dt" sz="half" idx="10"/>
          </p:nvPr>
        </p:nvSpPr>
        <p:spPr/>
        <p:txBody>
          <a:bodyPr/>
          <a:lstStyle/>
          <a:p>
            <a:endParaRPr lang="zh-CN" altLang="en-US"/>
          </a:p>
        </p:txBody>
      </p:sp>
      <p:sp>
        <p:nvSpPr>
          <p:cNvPr id="3" name="页脚占位符 2"/>
          <p:cNvSpPr>
            <a:spLocks noGrp="1"/>
          </p:cNvSpPr>
          <p:nvPr>
            <p:ph type="ftr" sz="quarter" idx="11"/>
          </p:nvPr>
        </p:nvSpPr>
        <p:spPr/>
        <p:txBody>
          <a:bodyPr/>
          <a:lstStyle/>
          <a:p>
            <a:r>
              <a:rPr lang="en-GB" altLang="zh-CN"/>
              <a:t>A-GEN-01-02</a:t>
            </a:r>
            <a:endParaRPr lang="zh-CN" altLang="en-US"/>
          </a:p>
        </p:txBody>
      </p:sp>
      <p:sp>
        <p:nvSpPr>
          <p:cNvPr id="5" name="灯片编号占位符 4"/>
          <p:cNvSpPr>
            <a:spLocks noGrp="1"/>
          </p:cNvSpPr>
          <p:nvPr>
            <p:ph type="sldNum" sz="quarter" idx="12"/>
          </p:nvPr>
        </p:nvSpPr>
        <p:spPr/>
        <p:txBody>
          <a:bodyPr/>
          <a:lstStyle/>
          <a:p>
            <a:fld id="{7E432D05-FBB4-4F6F-A369-6DFA110D7E32}"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pic>
        <p:nvPicPr>
          <p:cNvPr id="12" name="图形 11"/>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90588" y="6364570"/>
            <a:ext cx="10410825" cy="19050"/>
          </a:xfrm>
          <a:prstGeom prst="rect">
            <a:avLst/>
          </a:prstGeom>
        </p:spPr>
      </p:pic>
      <p:pic>
        <p:nvPicPr>
          <p:cNvPr id="39" name="图形 38"/>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0" y="0"/>
            <a:ext cx="5486400" cy="1217240"/>
          </a:xfrm>
          <a:prstGeom prst="rect">
            <a:avLst/>
          </a:prstGeom>
        </p:spPr>
      </p:pic>
      <p:grpSp>
        <p:nvGrpSpPr>
          <p:cNvPr id="6" name="组合 5"/>
          <p:cNvGrpSpPr/>
          <p:nvPr userDrawn="1"/>
        </p:nvGrpSpPr>
        <p:grpSpPr>
          <a:xfrm>
            <a:off x="2139435" y="6486360"/>
            <a:ext cx="7913130" cy="279307"/>
            <a:chOff x="2815142" y="5920887"/>
            <a:chExt cx="7913130" cy="279307"/>
          </a:xfrm>
        </p:grpSpPr>
        <p:sp>
          <p:nvSpPr>
            <p:cNvPr id="8" name="矩形 7"/>
            <p:cNvSpPr/>
            <p:nvPr userDrawn="1"/>
          </p:nvSpPr>
          <p:spPr>
            <a:xfrm>
              <a:off x="2846094" y="5930053"/>
              <a:ext cx="1275980" cy="217059"/>
            </a:xfrm>
            <a:prstGeom prst="rect">
              <a:avLst/>
            </a:prstGeom>
            <a:solidFill>
              <a:srgbClr val="0050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userDrawn="1"/>
          </p:nvSpPr>
          <p:spPr>
            <a:xfrm>
              <a:off x="4159790" y="5930053"/>
              <a:ext cx="1275980" cy="21705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userDrawn="1"/>
          </p:nvSpPr>
          <p:spPr>
            <a:xfrm>
              <a:off x="5473486" y="5928359"/>
              <a:ext cx="1275980" cy="217058"/>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userDrawn="1"/>
          </p:nvSpPr>
          <p:spPr>
            <a:xfrm>
              <a:off x="6787182" y="5928359"/>
              <a:ext cx="1275980" cy="217058"/>
            </a:xfrm>
            <a:prstGeom prst="rect">
              <a:avLst/>
            </a:prstGeom>
            <a:solidFill>
              <a:srgbClr val="F6B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userDrawn="1"/>
          </p:nvSpPr>
          <p:spPr>
            <a:xfrm>
              <a:off x="8100878" y="5928359"/>
              <a:ext cx="1275980" cy="217058"/>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userDrawn="1"/>
          </p:nvSpPr>
          <p:spPr>
            <a:xfrm>
              <a:off x="9414576" y="5926001"/>
              <a:ext cx="1275980" cy="217058"/>
            </a:xfrm>
            <a:prstGeom prst="rect">
              <a:avLst/>
            </a:prstGeom>
            <a:solidFill>
              <a:srgbClr val="E734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userDrawn="1"/>
          </p:nvSpPr>
          <p:spPr>
            <a:xfrm>
              <a:off x="2815142" y="5920887"/>
              <a:ext cx="1344648" cy="279307"/>
            </a:xfrm>
            <a:prstGeom prst="rect">
              <a:avLst/>
            </a:prstGeom>
            <a:noFill/>
          </p:spPr>
          <p:txBody>
            <a:bodyPr wrap="square" rtlCol="0">
              <a:spAutoFit/>
            </a:bodyPr>
            <a:lstStyle/>
            <a:p>
              <a:pPr algn="ctr"/>
              <a:r>
                <a:rPr lang="en-US" altLang="zh-CN" sz="900">
                  <a:solidFill>
                    <a:schemeClr val="bg1"/>
                  </a:solidFill>
                  <a:latin typeface="微软雅黑" panose="020B0503020204020204" pitchFamily="34" charset="-122"/>
                  <a:ea typeface="微软雅黑" panose="020B0503020204020204" pitchFamily="34" charset="-122"/>
                </a:rPr>
                <a:t>Serum-free Medium</a:t>
              </a:r>
              <a:endParaRPr lang="zh-CN" altLang="en-US" sz="900">
                <a:solidFill>
                  <a:schemeClr val="bg1"/>
                </a:solidFill>
                <a:latin typeface="微软雅黑" panose="020B0503020204020204" pitchFamily="34" charset="-122"/>
                <a:ea typeface="微软雅黑" panose="020B0503020204020204" pitchFamily="34" charset="-122"/>
              </a:endParaRPr>
            </a:p>
          </p:txBody>
        </p:sp>
        <p:sp>
          <p:nvSpPr>
            <p:cNvPr id="17" name="文本框 16"/>
            <p:cNvSpPr txBox="1"/>
            <p:nvPr userDrawn="1"/>
          </p:nvSpPr>
          <p:spPr>
            <a:xfrm>
              <a:off x="4356070" y="5920887"/>
              <a:ext cx="883419" cy="279307"/>
            </a:xfrm>
            <a:prstGeom prst="rect">
              <a:avLst/>
            </a:prstGeom>
            <a:noFill/>
          </p:spPr>
          <p:txBody>
            <a:bodyPr wrap="square">
              <a:spAutoFit/>
            </a:bodyPr>
            <a:lstStyle/>
            <a:p>
              <a:pPr algn="ctr"/>
              <a:r>
                <a:rPr lang="en-US" altLang="zh-CN" sz="900" kern="1200">
                  <a:solidFill>
                    <a:schemeClr val="bg1"/>
                  </a:solidFill>
                  <a:latin typeface="微软雅黑" panose="020B0503020204020204" pitchFamily="34" charset="-122"/>
                  <a:ea typeface="微软雅黑" panose="020B0503020204020204" pitchFamily="34" charset="-122"/>
                  <a:cs typeface="+mn-cs"/>
                </a:rPr>
                <a:t>Bioreactor</a:t>
              </a:r>
              <a:endParaRPr lang="zh-CN" altLang="en-US" sz="900" kern="1200">
                <a:solidFill>
                  <a:schemeClr val="bg1"/>
                </a:solidFill>
                <a:latin typeface="微软雅黑" panose="020B0503020204020204" pitchFamily="34" charset="-122"/>
                <a:ea typeface="微软雅黑" panose="020B0503020204020204" pitchFamily="34" charset="-122"/>
                <a:cs typeface="+mn-cs"/>
              </a:endParaRPr>
            </a:p>
          </p:txBody>
        </p:sp>
        <p:sp>
          <p:nvSpPr>
            <p:cNvPr id="18" name="文本框 17"/>
            <p:cNvSpPr txBox="1"/>
            <p:nvPr userDrawn="1"/>
          </p:nvSpPr>
          <p:spPr>
            <a:xfrm>
              <a:off x="5435769" y="5920887"/>
              <a:ext cx="1351413" cy="279307"/>
            </a:xfrm>
            <a:prstGeom prst="rect">
              <a:avLst/>
            </a:prstGeom>
            <a:noFill/>
          </p:spPr>
          <p:txBody>
            <a:bodyPr wrap="square">
              <a:spAutoFit/>
            </a:bodyPr>
            <a:lstStyle/>
            <a:p>
              <a:pPr algn="ctr"/>
              <a:r>
                <a:rPr lang="en-US" altLang="zh-CN" sz="900" kern="1200">
                  <a:solidFill>
                    <a:schemeClr val="bg1"/>
                  </a:solidFill>
                  <a:latin typeface="微软雅黑" panose="020B0503020204020204" pitchFamily="34" charset="-122"/>
                  <a:ea typeface="微软雅黑" panose="020B0503020204020204" pitchFamily="34" charset="-122"/>
                  <a:cs typeface="+mn-cs"/>
                </a:rPr>
                <a:t>Process Equipment</a:t>
              </a:r>
              <a:endParaRPr lang="zh-CN" altLang="en-US" sz="900" kern="1200">
                <a:solidFill>
                  <a:schemeClr val="bg1"/>
                </a:solidFill>
                <a:latin typeface="微软雅黑" panose="020B0503020204020204" pitchFamily="34" charset="-122"/>
                <a:ea typeface="微软雅黑" panose="020B0503020204020204" pitchFamily="34" charset="-122"/>
                <a:cs typeface="+mn-cs"/>
              </a:endParaRPr>
            </a:p>
          </p:txBody>
        </p:sp>
        <p:sp>
          <p:nvSpPr>
            <p:cNvPr id="19" name="文本框 18"/>
            <p:cNvSpPr txBox="1"/>
            <p:nvPr userDrawn="1"/>
          </p:nvSpPr>
          <p:spPr>
            <a:xfrm>
              <a:off x="6745612" y="5920887"/>
              <a:ext cx="1351413" cy="279307"/>
            </a:xfrm>
            <a:prstGeom prst="rect">
              <a:avLst/>
            </a:prstGeom>
            <a:noFill/>
          </p:spPr>
          <p:txBody>
            <a:bodyPr wrap="square">
              <a:spAutoFit/>
            </a:bodyPr>
            <a:lstStyle/>
            <a:p>
              <a:pPr algn="ctr"/>
              <a:r>
                <a:rPr lang="en-US" altLang="zh-CN" sz="900" kern="1200">
                  <a:solidFill>
                    <a:schemeClr val="bg1"/>
                  </a:solidFill>
                  <a:latin typeface="微软雅黑" panose="020B0503020204020204" pitchFamily="34" charset="-122"/>
                  <a:ea typeface="微软雅黑" panose="020B0503020204020204" pitchFamily="34" charset="-122"/>
                  <a:cs typeface="+mn-cs"/>
                </a:rPr>
                <a:t>Detection Reagents</a:t>
              </a:r>
              <a:endParaRPr lang="zh-CN" altLang="en-US" sz="900" kern="1200">
                <a:solidFill>
                  <a:schemeClr val="bg1"/>
                </a:solidFill>
                <a:latin typeface="微软雅黑" panose="020B0503020204020204" pitchFamily="34" charset="-122"/>
                <a:ea typeface="微软雅黑" panose="020B0503020204020204" pitchFamily="34" charset="-122"/>
                <a:cs typeface="+mn-cs"/>
              </a:endParaRPr>
            </a:p>
          </p:txBody>
        </p:sp>
        <p:sp>
          <p:nvSpPr>
            <p:cNvPr id="20" name="文本框 19"/>
            <p:cNvSpPr txBox="1"/>
            <p:nvPr userDrawn="1"/>
          </p:nvSpPr>
          <p:spPr>
            <a:xfrm>
              <a:off x="8063159" y="5920887"/>
              <a:ext cx="1351413" cy="279307"/>
            </a:xfrm>
            <a:prstGeom prst="rect">
              <a:avLst/>
            </a:prstGeom>
            <a:noFill/>
          </p:spPr>
          <p:txBody>
            <a:bodyPr wrap="square">
              <a:spAutoFit/>
            </a:bodyPr>
            <a:lstStyle/>
            <a:p>
              <a:pPr algn="ctr"/>
              <a:r>
                <a:rPr lang="en-US" altLang="zh-CN" sz="900" kern="1200">
                  <a:solidFill>
                    <a:schemeClr val="bg1"/>
                  </a:solidFill>
                  <a:latin typeface="微软雅黑" panose="020B0503020204020204" pitchFamily="34" charset="-122"/>
                  <a:ea typeface="微软雅黑" panose="020B0503020204020204" pitchFamily="34" charset="-122"/>
                  <a:cs typeface="+mn-cs"/>
                </a:rPr>
                <a:t>Single Use</a:t>
              </a:r>
              <a:endParaRPr lang="zh-CN" altLang="en-US" sz="900" kern="1200">
                <a:solidFill>
                  <a:schemeClr val="bg1"/>
                </a:solidFill>
                <a:latin typeface="微软雅黑" panose="020B0503020204020204" pitchFamily="34" charset="-122"/>
                <a:ea typeface="微软雅黑" panose="020B0503020204020204" pitchFamily="34" charset="-122"/>
                <a:cs typeface="+mn-cs"/>
              </a:endParaRPr>
            </a:p>
          </p:txBody>
        </p:sp>
        <p:sp>
          <p:nvSpPr>
            <p:cNvPr id="21" name="文本框 20"/>
            <p:cNvSpPr txBox="1"/>
            <p:nvPr userDrawn="1"/>
          </p:nvSpPr>
          <p:spPr>
            <a:xfrm>
              <a:off x="9376859" y="5920887"/>
              <a:ext cx="1351413" cy="229870"/>
            </a:xfrm>
            <a:prstGeom prst="rect">
              <a:avLst/>
            </a:prstGeom>
            <a:noFill/>
          </p:spPr>
          <p:txBody>
            <a:bodyPr wrap="square">
              <a:spAutoFit/>
            </a:bodyPr>
            <a:lstStyle/>
            <a:p>
              <a:pPr algn="ctr"/>
              <a:r>
                <a:rPr lang="en-US" altLang="zh-CN" sz="900" kern="1200">
                  <a:solidFill>
                    <a:schemeClr val="bg1"/>
                  </a:solidFill>
                  <a:latin typeface="微软雅黑" panose="020B0503020204020204" pitchFamily="34" charset="-122"/>
                  <a:ea typeface="微软雅黑" panose="020B0503020204020204" pitchFamily="34" charset="-122"/>
                  <a:cs typeface="+mn-cs"/>
                </a:rPr>
                <a:t>Filter</a:t>
              </a:r>
              <a:endParaRPr lang="zh-CN" altLang="en-US" sz="900" kern="1200">
                <a:solidFill>
                  <a:schemeClr val="bg1"/>
                </a:solidFill>
                <a:latin typeface="微软雅黑" panose="020B0503020204020204" pitchFamily="34" charset="-122"/>
                <a:ea typeface="微软雅黑" panose="020B0503020204020204" pitchFamily="34" charset="-122"/>
                <a:cs typeface="+mn-cs"/>
              </a:endParaRPr>
            </a:p>
          </p:txBody>
        </p:sp>
      </p:grpSp>
      <p:pic>
        <p:nvPicPr>
          <p:cNvPr id="22" name="图片 21"/>
          <p:cNvPicPr>
            <a:picLocks noChangeAspect="1"/>
          </p:cNvPicPr>
          <p:nvPr userDrawn="1"/>
        </p:nvPicPr>
        <p:blipFill>
          <a:blip r:embed="rId6" cstate="hqprint">
            <a:extLst>
              <a:ext uri="{28A0092B-C50C-407E-A947-70E740481C1C}">
                <a14:useLocalDpi xmlns:a14="http://schemas.microsoft.com/office/drawing/2010/main" val="0"/>
              </a:ext>
            </a:extLst>
          </a:blip>
          <a:stretch>
            <a:fillRect/>
          </a:stretch>
        </p:blipFill>
        <p:spPr>
          <a:xfrm>
            <a:off x="9304090" y="288175"/>
            <a:ext cx="2367763" cy="507535"/>
          </a:xfrm>
          <a:prstGeom prst="rect">
            <a:avLst/>
          </a:prstGeom>
        </p:spPr>
      </p:pic>
      <p:sp>
        <p:nvSpPr>
          <p:cNvPr id="2" name="日期占位符 1"/>
          <p:cNvSpPr>
            <a:spLocks noGrp="1"/>
          </p:cNvSpPr>
          <p:nvPr>
            <p:ph type="dt" sz="half" idx="10"/>
          </p:nvPr>
        </p:nvSpPr>
        <p:spPr/>
        <p:txBody>
          <a:bodyPr/>
          <a:lstStyle/>
          <a:p>
            <a:endParaRPr lang="zh-CN" altLang="en-US"/>
          </a:p>
        </p:txBody>
      </p:sp>
      <p:sp>
        <p:nvSpPr>
          <p:cNvPr id="3" name="页脚占位符 2"/>
          <p:cNvSpPr>
            <a:spLocks noGrp="1"/>
          </p:cNvSpPr>
          <p:nvPr>
            <p:ph type="ftr" sz="quarter" idx="11"/>
          </p:nvPr>
        </p:nvSpPr>
        <p:spPr/>
        <p:txBody>
          <a:bodyPr/>
          <a:lstStyle/>
          <a:p>
            <a:r>
              <a:rPr lang="en-GB" altLang="zh-CN"/>
              <a:t>A-GEN-01-02</a:t>
            </a:r>
            <a:endParaRPr lang="zh-CN" altLang="en-US"/>
          </a:p>
        </p:txBody>
      </p:sp>
      <p:sp>
        <p:nvSpPr>
          <p:cNvPr id="4" name="灯片编号占位符 3"/>
          <p:cNvSpPr>
            <a:spLocks noGrp="1"/>
          </p:cNvSpPr>
          <p:nvPr>
            <p:ph type="sldNum" sz="quarter" idx="12"/>
          </p:nvPr>
        </p:nvSpPr>
        <p:spPr>
          <a:xfrm>
            <a:off x="8610600" y="6343650"/>
            <a:ext cx="2743200" cy="365125"/>
          </a:xfrm>
        </p:spPr>
        <p:txBody>
          <a:bodyPr/>
          <a:lstStyle/>
          <a:p>
            <a:fld id="{7E432D05-FBB4-4F6F-A369-6DFA110D7E32}" type="slidenum">
              <a:rPr lang="zh-CN" altLang="en-US" smtClean="0"/>
              <a:t>‹#›</a:t>
            </a:fld>
            <a:endParaRPr lang="zh-CN" altLang="en-US"/>
          </a:p>
        </p:txBody>
      </p:sp>
      <p:sp>
        <p:nvSpPr>
          <p:cNvPr id="5" name="文本框 4"/>
          <p:cNvSpPr txBox="1"/>
          <p:nvPr userDrawn="1"/>
        </p:nvSpPr>
        <p:spPr>
          <a:xfrm>
            <a:off x="10393680" y="6613525"/>
            <a:ext cx="4064000" cy="368300"/>
          </a:xfrm>
          <a:prstGeom prst="rect">
            <a:avLst/>
          </a:prstGeom>
          <a:noFill/>
        </p:spPr>
        <p:txBody>
          <a:bodyPr wrap="square" rtlCol="0">
            <a:spAutoFit/>
          </a:bodyPr>
          <a:lstStyle/>
          <a:p>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内容与标题">
    <p:spTree>
      <p:nvGrpSpPr>
        <p:cNvPr id="1" name=""/>
        <p:cNvGrpSpPr/>
        <p:nvPr/>
      </p:nvGrpSpPr>
      <p:grpSpPr>
        <a:xfrm>
          <a:off x="0" y="0"/>
          <a:ext cx="0" cy="0"/>
          <a:chOff x="0" y="0"/>
          <a:chExt cx="0" cy="0"/>
        </a:xfrm>
      </p:grpSpPr>
      <p:sp>
        <p:nvSpPr>
          <p:cNvPr id="9" name="矩形 8"/>
          <p:cNvSpPr/>
          <p:nvPr userDrawn="1"/>
        </p:nvSpPr>
        <p:spPr>
          <a:xfrm>
            <a:off x="0" y="0"/>
            <a:ext cx="12192000" cy="6858000"/>
          </a:xfrm>
          <a:prstGeom prst="rect">
            <a:avLst/>
          </a:prstGeom>
          <a:solidFill>
            <a:srgbClr val="0050B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TextBox 12"/>
          <p:cNvSpPr txBox="1"/>
          <p:nvPr userDrawn="1"/>
        </p:nvSpPr>
        <p:spPr>
          <a:xfrm>
            <a:off x="10108615" y="6397558"/>
            <a:ext cx="1945036" cy="276999"/>
          </a:xfrm>
          <a:prstGeom prst="rect">
            <a:avLst/>
          </a:prstGeom>
          <a:noFill/>
        </p:spPr>
        <p:txBody>
          <a:bodyPr wrap="square" rtlCol="0">
            <a:spAutoFit/>
          </a:bodyPr>
          <a:lstStyle/>
          <a:p>
            <a:r>
              <a:rPr lang="en-US" altLang="zh-CN" sz="1200" dirty="0">
                <a:solidFill>
                  <a:schemeClr val="bg1"/>
                </a:solidFill>
                <a:latin typeface="思源黑体 CN Normal" panose="020B0400000000000000" pitchFamily="34" charset="-128"/>
                <a:ea typeface="思源黑体 CN Normal" panose="020B0400000000000000" pitchFamily="34" charset="-128"/>
              </a:rPr>
              <a:t>www.cma-lab.com</a:t>
            </a:r>
            <a:endParaRPr lang="ko-KR" altLang="en-US" sz="1200" dirty="0">
              <a:solidFill>
                <a:schemeClr val="bg1"/>
              </a:solidFill>
              <a:latin typeface="思源黑体 CN Normal" panose="020B0400000000000000" pitchFamily="34" charset="-128"/>
            </a:endParaRPr>
          </a:p>
        </p:txBody>
      </p:sp>
      <p:pic>
        <p:nvPicPr>
          <p:cNvPr id="2" name="图形 1"/>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052068" y="-16328"/>
            <a:ext cx="5139932" cy="5201859"/>
          </a:xfrm>
          <a:prstGeom prst="rect">
            <a:avLst/>
          </a:prstGeom>
        </p:spPr>
      </p:pic>
      <p:pic>
        <p:nvPicPr>
          <p:cNvPr id="4" name="图片 3"/>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664804" y="231513"/>
            <a:ext cx="2587443" cy="554624"/>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内容与标题">
    <p:spTree>
      <p:nvGrpSpPr>
        <p:cNvPr id="1" name=""/>
        <p:cNvGrpSpPr/>
        <p:nvPr/>
      </p:nvGrpSpPr>
      <p:grpSpPr>
        <a:xfrm>
          <a:off x="0" y="0"/>
          <a:ext cx="0" cy="0"/>
          <a:chOff x="0" y="0"/>
          <a:chExt cx="0" cy="0"/>
        </a:xfrm>
      </p:grpSpPr>
      <p:pic>
        <p:nvPicPr>
          <p:cNvPr id="13" name="图形 12"/>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664804" y="398841"/>
            <a:ext cx="1529140" cy="527289"/>
          </a:xfrm>
          <a:prstGeom prst="rect">
            <a:avLst/>
          </a:prstGeom>
        </p:spPr>
      </p:pic>
      <p:sp>
        <p:nvSpPr>
          <p:cNvPr id="3" name="TextBox 12"/>
          <p:cNvSpPr txBox="1"/>
          <p:nvPr userDrawn="1"/>
        </p:nvSpPr>
        <p:spPr>
          <a:xfrm>
            <a:off x="10071140" y="6383338"/>
            <a:ext cx="1945036" cy="276999"/>
          </a:xfrm>
          <a:prstGeom prst="rect">
            <a:avLst/>
          </a:prstGeom>
          <a:noFill/>
        </p:spPr>
        <p:txBody>
          <a:bodyPr wrap="square" rtlCol="0">
            <a:spAutoFit/>
          </a:bodyPr>
          <a:lstStyle/>
          <a:p>
            <a:r>
              <a:rPr lang="en-US" altLang="zh-CN" sz="1200" dirty="0">
                <a:solidFill>
                  <a:schemeClr val="bg1"/>
                </a:solidFill>
                <a:latin typeface="思源黑体 CN Normal" panose="020B0400000000000000" pitchFamily="34" charset="-128"/>
                <a:ea typeface="思源黑体 CN Normal" panose="020B0400000000000000" pitchFamily="34" charset="-128"/>
              </a:rPr>
              <a:t>www.duoningbio.com</a:t>
            </a:r>
            <a:endParaRPr lang="ko-KR" altLang="en-US" sz="1200" dirty="0">
              <a:solidFill>
                <a:schemeClr val="bg1"/>
              </a:solidFill>
              <a:latin typeface="思源黑体 CN Normal" panose="020B0400000000000000" pitchFamily="34" charset="-128"/>
            </a:endParaRPr>
          </a:p>
        </p:txBody>
      </p:sp>
      <p:sp>
        <p:nvSpPr>
          <p:cNvPr id="14" name="矩形 13"/>
          <p:cNvSpPr/>
          <p:nvPr userDrawn="1"/>
        </p:nvSpPr>
        <p:spPr>
          <a:xfrm>
            <a:off x="0" y="0"/>
            <a:ext cx="12192000" cy="6858000"/>
          </a:xfrm>
          <a:prstGeom prst="rect">
            <a:avLst/>
          </a:prstGeom>
          <a:solidFill>
            <a:srgbClr val="0050B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6" name="图形 15"/>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7052068" y="-16328"/>
            <a:ext cx="5139932" cy="5201859"/>
          </a:xfrm>
          <a:prstGeom prst="rect">
            <a:avLst/>
          </a:prstGeom>
        </p:spPr>
      </p:pic>
      <p:sp>
        <p:nvSpPr>
          <p:cNvPr id="18" name="Frequently, your initial font choice is taken out of your awesome hands also we are companies often specify a typeface, or even a set of fonts,  part of their brand guides However…"/>
          <p:cNvSpPr txBox="1"/>
          <p:nvPr userDrawn="1"/>
        </p:nvSpPr>
        <p:spPr>
          <a:xfrm>
            <a:off x="1819836" y="4064736"/>
            <a:ext cx="3689754" cy="1580914"/>
          </a:xfrm>
          <a:prstGeom prst="rect">
            <a:avLst/>
          </a:prstGeom>
          <a:ln w="12700">
            <a:miter lim="400000"/>
          </a:ln>
        </p:spPr>
        <p:txBody>
          <a:bodyPr wrap="square" lIns="54372" tIns="54372" rIns="54372" bIns="54372">
            <a:spAutoFit/>
          </a:bodyPr>
          <a:lstStyle/>
          <a:p>
            <a:pPr>
              <a:lnSpc>
                <a:spcPts val="1400"/>
              </a:lnSpc>
              <a:spcBef>
                <a:spcPts val="250"/>
              </a:spcBef>
              <a:defRPr sz="2400">
                <a:latin typeface="+mn-lt"/>
                <a:ea typeface="+mn-ea"/>
                <a:cs typeface="+mn-cs"/>
                <a:sym typeface="Helvetica"/>
              </a:defRPr>
            </a:pPr>
            <a:r>
              <a:rPr lang="zh-CN" altLang="en-US" sz="900" dirty="0">
                <a:solidFill>
                  <a:srgbClr val="4EC3E0"/>
                </a:solidFill>
                <a:latin typeface="微软雅黑 Light" panose="020B0502040204020203" pitchFamily="34" charset="-122"/>
                <a:ea typeface="微软雅黑 Light" panose="020B0502040204020203" pitchFamily="34" charset="-122"/>
              </a:rPr>
              <a:t>上海多宁生物科技有限公司</a:t>
            </a:r>
          </a:p>
          <a:p>
            <a:pPr>
              <a:lnSpc>
                <a:spcPts val="1400"/>
              </a:lnSpc>
              <a:spcBef>
                <a:spcPts val="250"/>
              </a:spcBef>
              <a:defRPr sz="2400">
                <a:latin typeface="+mn-lt"/>
                <a:ea typeface="+mn-ea"/>
                <a:cs typeface="+mn-cs"/>
                <a:sym typeface="Helvetica"/>
              </a:defRPr>
            </a:pPr>
            <a:r>
              <a:rPr lang="en-US" altLang="zh-CN" sz="900" dirty="0">
                <a:solidFill>
                  <a:srgbClr val="4EC3E0"/>
                </a:solidFill>
                <a:latin typeface="微软雅黑 Light" panose="020B0502040204020203" pitchFamily="34" charset="-122"/>
                <a:ea typeface="微软雅黑 Light" panose="020B0502040204020203" pitchFamily="34" charset="-122"/>
              </a:rPr>
              <a:t>Add:</a:t>
            </a:r>
            <a:r>
              <a:rPr lang="zh-CN" altLang="en-US" sz="900" dirty="0">
                <a:solidFill>
                  <a:srgbClr val="4EC3E0"/>
                </a:solidFill>
                <a:latin typeface="微软雅黑 Light" panose="020B0502040204020203" pitchFamily="34" charset="-122"/>
                <a:ea typeface="微软雅黑 Light" panose="020B0502040204020203" pitchFamily="34" charset="-122"/>
              </a:rPr>
              <a:t>上海市松江区民强路</a:t>
            </a:r>
            <a:r>
              <a:rPr lang="en-US" altLang="zh-CN" sz="900" dirty="0">
                <a:solidFill>
                  <a:srgbClr val="4EC3E0"/>
                </a:solidFill>
                <a:latin typeface="微软雅黑 Light" panose="020B0502040204020203" pitchFamily="34" charset="-122"/>
                <a:ea typeface="微软雅黑 Light" panose="020B0502040204020203" pitchFamily="34" charset="-122"/>
              </a:rPr>
              <a:t>1525</a:t>
            </a:r>
            <a:r>
              <a:rPr lang="zh-CN" altLang="en-US" sz="900" dirty="0">
                <a:solidFill>
                  <a:srgbClr val="4EC3E0"/>
                </a:solidFill>
                <a:latin typeface="微软雅黑 Light" panose="020B0502040204020203" pitchFamily="34" charset="-122"/>
                <a:ea typeface="微软雅黑 Light" panose="020B0502040204020203" pitchFamily="34" charset="-122"/>
              </a:rPr>
              <a:t>号申田新办公领地</a:t>
            </a:r>
            <a:r>
              <a:rPr lang="en-US" altLang="zh-CN" sz="900" dirty="0">
                <a:solidFill>
                  <a:srgbClr val="4EC3E0"/>
                </a:solidFill>
                <a:latin typeface="微软雅黑 Light" panose="020B0502040204020203" pitchFamily="34" charset="-122"/>
                <a:ea typeface="微软雅黑 Light" panose="020B0502040204020203" pitchFamily="34" charset="-122"/>
              </a:rPr>
              <a:t>30</a:t>
            </a:r>
            <a:r>
              <a:rPr lang="zh-CN" altLang="en-US" sz="900" dirty="0">
                <a:solidFill>
                  <a:srgbClr val="4EC3E0"/>
                </a:solidFill>
                <a:latin typeface="微软雅黑 Light" panose="020B0502040204020203" pitchFamily="34" charset="-122"/>
                <a:ea typeface="微软雅黑 Light" panose="020B0502040204020203" pitchFamily="34" charset="-122"/>
              </a:rPr>
              <a:t>幢</a:t>
            </a:r>
          </a:p>
          <a:p>
            <a:pPr marL="0" marR="0" lvl="0" indent="0" algn="l" defTabSz="914400" rtl="0" eaLnBrk="1" fontAlgn="auto" latinLnBrk="0" hangingPunct="1">
              <a:lnSpc>
                <a:spcPts val="1400"/>
              </a:lnSpc>
              <a:spcBef>
                <a:spcPts val="250"/>
              </a:spcBef>
              <a:spcAft>
                <a:spcPts val="0"/>
              </a:spcAft>
              <a:buClrTx/>
              <a:buSzTx/>
              <a:buFontTx/>
              <a:buNone/>
              <a:defRPr sz="2400">
                <a:latin typeface="+mn-lt"/>
                <a:ea typeface="+mn-ea"/>
                <a:cs typeface="+mn-cs"/>
                <a:sym typeface="Helvetica"/>
              </a:defRPr>
            </a:pPr>
            <a:r>
              <a:rPr lang="en-US" altLang="zh-CN" sz="900" dirty="0">
                <a:solidFill>
                  <a:srgbClr val="4EC3E0"/>
                </a:solidFill>
                <a:latin typeface="微软雅黑 Light" panose="020B0502040204020203" pitchFamily="34" charset="-122"/>
                <a:ea typeface="微软雅黑 Light" panose="020B0502040204020203" pitchFamily="34" charset="-122"/>
              </a:rPr>
              <a:t>Tel: 86 -021 – 64340155         E-mail: marketing@duoningbio.com</a:t>
            </a:r>
          </a:p>
          <a:p>
            <a:pPr marL="0" marR="0" lvl="0" indent="0" algn="l" defTabSz="914400" rtl="0" eaLnBrk="1" fontAlgn="auto" latinLnBrk="0" hangingPunct="1">
              <a:lnSpc>
                <a:spcPts val="1400"/>
              </a:lnSpc>
              <a:spcBef>
                <a:spcPts val="250"/>
              </a:spcBef>
              <a:spcAft>
                <a:spcPts val="0"/>
              </a:spcAft>
              <a:buClrTx/>
              <a:buSzTx/>
              <a:buFontTx/>
              <a:buNone/>
              <a:defRPr sz="2400">
                <a:latin typeface="+mn-lt"/>
                <a:ea typeface="+mn-ea"/>
                <a:cs typeface="+mn-cs"/>
                <a:sym typeface="Helvetica"/>
              </a:defRPr>
            </a:pPr>
            <a:r>
              <a:rPr lang="en-US" altLang="zh-CN" sz="900" dirty="0">
                <a:solidFill>
                  <a:srgbClr val="4EC3E0"/>
                </a:solidFill>
                <a:latin typeface="微软雅黑 Light" panose="020B0502040204020203" pitchFamily="34" charset="-122"/>
                <a:ea typeface="微软雅黑 Light" panose="020B0502040204020203" pitchFamily="34" charset="-122"/>
              </a:rPr>
              <a:t>www.duoningbio.com</a:t>
            </a:r>
          </a:p>
          <a:p>
            <a:pPr marL="0" marR="0" lvl="0" indent="0" algn="l" defTabSz="914400" rtl="0" eaLnBrk="1" fontAlgn="auto" latinLnBrk="0" hangingPunct="1">
              <a:lnSpc>
                <a:spcPts val="1400"/>
              </a:lnSpc>
              <a:spcBef>
                <a:spcPts val="250"/>
              </a:spcBef>
              <a:spcAft>
                <a:spcPts val="0"/>
              </a:spcAft>
              <a:buClrTx/>
              <a:buSzTx/>
              <a:buFontTx/>
              <a:buNone/>
              <a:defRPr sz="2400">
                <a:latin typeface="+mn-lt"/>
                <a:ea typeface="+mn-ea"/>
                <a:cs typeface="+mn-cs"/>
                <a:sym typeface="Helvetica"/>
              </a:defRPr>
            </a:pPr>
            <a:endParaRPr lang="en-US" altLang="zh-CN" sz="900" dirty="0">
              <a:solidFill>
                <a:srgbClr val="4EC3E0"/>
              </a:solidFill>
              <a:latin typeface="微软雅黑 Light" panose="020B0502040204020203" pitchFamily="34" charset="-122"/>
              <a:ea typeface="微软雅黑 Light" panose="020B0502040204020203" pitchFamily="34" charset="-122"/>
            </a:endParaRPr>
          </a:p>
          <a:p>
            <a:pPr>
              <a:lnSpc>
                <a:spcPts val="1400"/>
              </a:lnSpc>
              <a:spcBef>
                <a:spcPts val="250"/>
              </a:spcBef>
              <a:defRPr sz="2400">
                <a:latin typeface="+mn-lt"/>
                <a:ea typeface="+mn-ea"/>
                <a:cs typeface="+mn-cs"/>
                <a:sym typeface="Helvetica"/>
              </a:defRPr>
            </a:pPr>
            <a:endParaRPr lang="en-US" altLang="zh-CN" sz="900" dirty="0">
              <a:solidFill>
                <a:srgbClr val="4EC3E0"/>
              </a:solidFill>
              <a:latin typeface="微软雅黑 Light" panose="020B0502040204020203" pitchFamily="34" charset="-122"/>
              <a:ea typeface="微软雅黑 Light" panose="020B0502040204020203" pitchFamily="34" charset="-122"/>
            </a:endParaRPr>
          </a:p>
          <a:p>
            <a:pPr>
              <a:lnSpc>
                <a:spcPts val="1400"/>
              </a:lnSpc>
              <a:spcBef>
                <a:spcPts val="250"/>
              </a:spcBef>
              <a:defRPr sz="2400">
                <a:latin typeface="+mn-lt"/>
                <a:ea typeface="+mn-ea"/>
                <a:cs typeface="+mn-cs"/>
                <a:sym typeface="Helvetica"/>
              </a:defRPr>
            </a:pPr>
            <a:endParaRPr lang="en-US" altLang="zh-CN" sz="900" dirty="0">
              <a:solidFill>
                <a:srgbClr val="4EC3E0"/>
              </a:solidFill>
              <a:latin typeface="微软雅黑 Light" panose="020B0502040204020203" pitchFamily="34" charset="-122"/>
              <a:ea typeface="微软雅黑 Light" panose="020B0502040204020203" pitchFamily="34" charset="-122"/>
            </a:endParaRPr>
          </a:p>
        </p:txBody>
      </p:sp>
      <p:pic>
        <p:nvPicPr>
          <p:cNvPr id="19" name="图片 18"/>
          <p:cNvPicPr>
            <a:picLocks noChangeAspect="1"/>
          </p:cNvPicPr>
          <p:nvPr userDrawn="1"/>
        </p:nvPicPr>
        <p:blipFill>
          <a:blip r:embed="rId6" cstate="hqprint">
            <a:extLst>
              <a:ext uri="{28A0092B-C50C-407E-A947-70E740481C1C}">
                <a14:useLocalDpi xmlns:a14="http://schemas.microsoft.com/office/drawing/2010/main" val="0"/>
              </a:ext>
            </a:extLst>
          </a:blip>
          <a:stretch>
            <a:fillRect/>
          </a:stretch>
        </p:blipFill>
        <p:spPr>
          <a:xfrm>
            <a:off x="748438" y="4094895"/>
            <a:ext cx="827443" cy="827443"/>
          </a:xfrm>
          <a:prstGeom prst="rect">
            <a:avLst/>
          </a:prstGeom>
        </p:spPr>
      </p:pic>
      <p:pic>
        <p:nvPicPr>
          <p:cNvPr id="4" name="图片 3"/>
          <p:cNvPicPr>
            <a:picLocks noChangeAspect="1"/>
          </p:cNvPicPr>
          <p:nvPr userDrawn="1"/>
        </p:nvPicPr>
        <p:blipFill>
          <a:blip r:embed="rId7" cstate="hqprint">
            <a:extLst>
              <a:ext uri="{28A0092B-C50C-407E-A947-70E740481C1C}">
                <a14:useLocalDpi xmlns:a14="http://schemas.microsoft.com/office/drawing/2010/main" val="0"/>
              </a:ext>
            </a:extLst>
          </a:blip>
          <a:stretch>
            <a:fillRect/>
          </a:stretch>
        </p:blipFill>
        <p:spPr>
          <a:xfrm>
            <a:off x="681156" y="427373"/>
            <a:ext cx="2534875" cy="543357"/>
          </a:xfrm>
          <a:prstGeom prst="rect">
            <a:avLst/>
          </a:prstGeom>
        </p:spPr>
      </p:pic>
      <p:pic>
        <p:nvPicPr>
          <p:cNvPr id="6" name="图片 5"/>
          <p:cNvPicPr>
            <a:picLocks noChangeAspect="1"/>
          </p:cNvPicPr>
          <p:nvPr userDrawn="1"/>
        </p:nvPicPr>
        <p:blipFill>
          <a:blip r:embed="rId8" cstate="hqprint">
            <a:extLst>
              <a:ext uri="{28A0092B-C50C-407E-A947-70E740481C1C}">
                <a14:useLocalDpi xmlns:a14="http://schemas.microsoft.com/office/drawing/2010/main" val="0"/>
              </a:ext>
            </a:extLst>
          </a:blip>
          <a:stretch>
            <a:fillRect/>
          </a:stretch>
        </p:blipFill>
        <p:spPr>
          <a:xfrm>
            <a:off x="748438" y="5406393"/>
            <a:ext cx="827443" cy="827443"/>
          </a:xfrm>
          <a:prstGeom prst="rect">
            <a:avLst/>
          </a:prstGeom>
        </p:spPr>
      </p:pic>
      <p:sp>
        <p:nvSpPr>
          <p:cNvPr id="17" name="Frequently, your initial font choice is taken out of your awesome hands also we are companies often specify a typeface, or even a set of fonts,  part of their brand guides However…"/>
          <p:cNvSpPr txBox="1"/>
          <p:nvPr userDrawn="1"/>
        </p:nvSpPr>
        <p:spPr>
          <a:xfrm>
            <a:off x="1819836" y="5342320"/>
            <a:ext cx="3689754" cy="1557020"/>
          </a:xfrm>
          <a:prstGeom prst="rect">
            <a:avLst/>
          </a:prstGeom>
          <a:ln w="12700">
            <a:miter lim="400000"/>
          </a:ln>
        </p:spPr>
        <p:txBody>
          <a:bodyPr wrap="square" lIns="54372" tIns="54372" rIns="54372" bIns="54372">
            <a:spAutoFit/>
          </a:bodyPr>
          <a:lstStyle/>
          <a:p>
            <a:pPr>
              <a:lnSpc>
                <a:spcPts val="1400"/>
              </a:lnSpc>
              <a:spcBef>
                <a:spcPts val="250"/>
              </a:spcBef>
              <a:defRPr sz="2400">
                <a:latin typeface="+mn-lt"/>
                <a:ea typeface="+mn-ea"/>
                <a:cs typeface="+mn-cs"/>
                <a:sym typeface="Helvetica"/>
              </a:defRPr>
            </a:pPr>
            <a:r>
              <a:rPr lang="zh-CN" altLang="en-US" sz="900" dirty="0">
                <a:solidFill>
                  <a:srgbClr val="4EC3E0"/>
                </a:solidFill>
                <a:latin typeface="微软雅黑 Light" panose="020B0502040204020203" pitchFamily="34" charset="-122"/>
                <a:ea typeface="微软雅黑 Light" panose="020B0502040204020203" pitchFamily="34" charset="-122"/>
              </a:rPr>
              <a:t>熙迈（上海）检测技术服务有限公司</a:t>
            </a:r>
          </a:p>
          <a:p>
            <a:pPr>
              <a:lnSpc>
                <a:spcPts val="1400"/>
              </a:lnSpc>
              <a:spcBef>
                <a:spcPts val="250"/>
              </a:spcBef>
              <a:defRPr sz="2400">
                <a:latin typeface="+mn-lt"/>
                <a:ea typeface="+mn-ea"/>
                <a:cs typeface="+mn-cs"/>
                <a:sym typeface="Helvetica"/>
              </a:defRPr>
            </a:pPr>
            <a:r>
              <a:rPr lang="en-US" altLang="zh-CN" sz="900" dirty="0">
                <a:solidFill>
                  <a:srgbClr val="4EC3E0"/>
                </a:solidFill>
                <a:latin typeface="微软雅黑 Light" panose="020B0502040204020203" pitchFamily="34" charset="-122"/>
                <a:ea typeface="微软雅黑 Light" panose="020B0502040204020203" pitchFamily="34" charset="-122"/>
              </a:rPr>
              <a:t>Add:</a:t>
            </a:r>
            <a:r>
              <a:rPr lang="zh-CN" altLang="en-US" sz="900" dirty="0">
                <a:solidFill>
                  <a:srgbClr val="4EC3E0"/>
                </a:solidFill>
                <a:latin typeface="微软雅黑 Light" panose="020B0502040204020203" pitchFamily="34" charset="-122"/>
                <a:ea typeface="微软雅黑 Light" panose="020B0502040204020203" pitchFamily="34" charset="-122"/>
              </a:rPr>
              <a:t>上海市</a:t>
            </a:r>
            <a:r>
              <a:rPr lang="en-US" altLang="zh-CN" sz="900" dirty="0">
                <a:solidFill>
                  <a:srgbClr val="4EC3E0"/>
                </a:solidFill>
                <a:latin typeface="微软雅黑 Light" panose="020B0502040204020203" pitchFamily="34" charset="-122"/>
                <a:ea typeface="微软雅黑 Light" panose="020B0502040204020203" pitchFamily="34" charset="-122"/>
              </a:rPr>
              <a:t> </a:t>
            </a:r>
            <a:r>
              <a:rPr lang="zh-CN" altLang="en-US" sz="900" dirty="0">
                <a:solidFill>
                  <a:srgbClr val="4EC3E0"/>
                </a:solidFill>
                <a:latin typeface="微软雅黑 Light" panose="020B0502040204020203" pitchFamily="34" charset="-122"/>
                <a:ea typeface="微软雅黑 Light" panose="020B0502040204020203" pitchFamily="34" charset="-122"/>
              </a:rPr>
              <a:t>浦东新区川沙路</a:t>
            </a:r>
            <a:r>
              <a:rPr lang="en-US" altLang="zh-CN" sz="900" dirty="0">
                <a:solidFill>
                  <a:srgbClr val="4EC3E0"/>
                </a:solidFill>
                <a:latin typeface="微软雅黑 Light" panose="020B0502040204020203" pitchFamily="34" charset="-122"/>
                <a:ea typeface="微软雅黑 Light" panose="020B0502040204020203" pitchFamily="34" charset="-122"/>
              </a:rPr>
              <a:t>669</a:t>
            </a:r>
            <a:r>
              <a:rPr lang="zh-CN" altLang="en-US" sz="900" dirty="0">
                <a:solidFill>
                  <a:srgbClr val="4EC3E0"/>
                </a:solidFill>
                <a:latin typeface="微软雅黑 Light" panose="020B0502040204020203" pitchFamily="34" charset="-122"/>
                <a:ea typeface="微软雅黑 Light" panose="020B0502040204020203" pitchFamily="34" charset="-122"/>
              </a:rPr>
              <a:t>号曹路创意空间</a:t>
            </a:r>
            <a:r>
              <a:rPr lang="en-US" altLang="zh-CN" sz="900" dirty="0">
                <a:solidFill>
                  <a:srgbClr val="4EC3E0"/>
                </a:solidFill>
                <a:latin typeface="微软雅黑 Light" panose="020B0502040204020203" pitchFamily="34" charset="-122"/>
                <a:ea typeface="微软雅黑 Light" panose="020B0502040204020203" pitchFamily="34" charset="-122"/>
              </a:rPr>
              <a:t>626</a:t>
            </a:r>
            <a:r>
              <a:rPr lang="zh-CN" altLang="en-US" sz="900" dirty="0">
                <a:solidFill>
                  <a:srgbClr val="4EC3E0"/>
                </a:solidFill>
                <a:latin typeface="微软雅黑 Light" panose="020B0502040204020203" pitchFamily="34" charset="-122"/>
                <a:ea typeface="微软雅黑 Light" panose="020B0502040204020203" pitchFamily="34" charset="-122"/>
              </a:rPr>
              <a:t>室</a:t>
            </a:r>
          </a:p>
          <a:p>
            <a:pPr marL="0" marR="0" lvl="0" indent="0" algn="l" defTabSz="914400" rtl="0" eaLnBrk="1" fontAlgn="auto" latinLnBrk="0" hangingPunct="1">
              <a:lnSpc>
                <a:spcPts val="1400"/>
              </a:lnSpc>
              <a:spcBef>
                <a:spcPts val="250"/>
              </a:spcBef>
              <a:spcAft>
                <a:spcPts val="0"/>
              </a:spcAft>
              <a:buClrTx/>
              <a:buSzTx/>
              <a:buFontTx/>
              <a:buNone/>
              <a:defRPr sz="2400">
                <a:latin typeface="+mn-lt"/>
                <a:ea typeface="+mn-ea"/>
                <a:cs typeface="+mn-cs"/>
                <a:sym typeface="Helvetica"/>
              </a:defRPr>
            </a:pPr>
            <a:r>
              <a:rPr lang="en-US" altLang="zh-CN" sz="900" dirty="0">
                <a:solidFill>
                  <a:srgbClr val="4EC3E0"/>
                </a:solidFill>
                <a:latin typeface="微软雅黑 Light" panose="020B0502040204020203" pitchFamily="34" charset="-122"/>
                <a:ea typeface="微软雅黑 Light" panose="020B0502040204020203" pitchFamily="34" charset="-122"/>
              </a:rPr>
              <a:t>Tel: 86 -021 – 60870371       </a:t>
            </a:r>
          </a:p>
          <a:p>
            <a:pPr marL="0" marR="0" lvl="0" indent="0" algn="l" defTabSz="914400" rtl="0" eaLnBrk="1" fontAlgn="auto" latinLnBrk="0" hangingPunct="1">
              <a:lnSpc>
                <a:spcPts val="1400"/>
              </a:lnSpc>
              <a:spcBef>
                <a:spcPts val="250"/>
              </a:spcBef>
              <a:spcAft>
                <a:spcPts val="0"/>
              </a:spcAft>
              <a:buClrTx/>
              <a:buSzTx/>
              <a:buFontTx/>
              <a:buNone/>
              <a:defRPr sz="2400">
                <a:latin typeface="+mn-lt"/>
                <a:ea typeface="+mn-ea"/>
                <a:cs typeface="+mn-cs"/>
                <a:sym typeface="Helvetica"/>
              </a:defRPr>
            </a:pPr>
            <a:r>
              <a:rPr lang="en-US" altLang="zh-CN" sz="900" dirty="0">
                <a:solidFill>
                  <a:srgbClr val="4EC3E0"/>
                </a:solidFill>
                <a:latin typeface="微软雅黑 Light" panose="020B0502040204020203" pitchFamily="34" charset="-122"/>
                <a:ea typeface="微软雅黑 Light" panose="020B0502040204020203" pitchFamily="34" charset="-122"/>
              </a:rPr>
              <a:t>www.cma-lab.com</a:t>
            </a:r>
          </a:p>
          <a:p>
            <a:pPr marL="0" marR="0" lvl="0" indent="0" algn="l" defTabSz="914400" rtl="0" eaLnBrk="1" fontAlgn="auto" latinLnBrk="0" hangingPunct="1">
              <a:lnSpc>
                <a:spcPts val="1400"/>
              </a:lnSpc>
              <a:spcBef>
                <a:spcPts val="250"/>
              </a:spcBef>
              <a:spcAft>
                <a:spcPts val="0"/>
              </a:spcAft>
              <a:buClrTx/>
              <a:buSzTx/>
              <a:buFontTx/>
              <a:buNone/>
              <a:defRPr sz="2400">
                <a:latin typeface="+mn-lt"/>
                <a:ea typeface="+mn-ea"/>
                <a:cs typeface="+mn-cs"/>
                <a:sym typeface="Helvetica"/>
              </a:defRPr>
            </a:pPr>
            <a:endParaRPr lang="en-US" altLang="zh-CN" sz="900" dirty="0">
              <a:solidFill>
                <a:srgbClr val="4EC3E0"/>
              </a:solidFill>
              <a:latin typeface="微软雅黑 Light" panose="020B0502040204020203" pitchFamily="34" charset="-122"/>
              <a:ea typeface="微软雅黑 Light" panose="020B0502040204020203" pitchFamily="34" charset="-122"/>
            </a:endParaRPr>
          </a:p>
          <a:p>
            <a:pPr>
              <a:lnSpc>
                <a:spcPts val="1400"/>
              </a:lnSpc>
              <a:spcBef>
                <a:spcPts val="250"/>
              </a:spcBef>
              <a:defRPr sz="2400">
                <a:latin typeface="+mn-lt"/>
                <a:ea typeface="+mn-ea"/>
                <a:cs typeface="+mn-cs"/>
                <a:sym typeface="Helvetica"/>
              </a:defRPr>
            </a:pPr>
            <a:endParaRPr lang="en-US" altLang="zh-CN" sz="900" dirty="0">
              <a:solidFill>
                <a:srgbClr val="4EC3E0"/>
              </a:solidFill>
              <a:latin typeface="微软雅黑 Light" panose="020B0502040204020203" pitchFamily="34" charset="-122"/>
              <a:ea typeface="微软雅黑 Light" panose="020B0502040204020203" pitchFamily="34" charset="-122"/>
            </a:endParaRPr>
          </a:p>
          <a:p>
            <a:pPr>
              <a:lnSpc>
                <a:spcPts val="1400"/>
              </a:lnSpc>
              <a:spcBef>
                <a:spcPts val="250"/>
              </a:spcBef>
              <a:defRPr sz="2400">
                <a:latin typeface="+mn-lt"/>
                <a:ea typeface="+mn-ea"/>
                <a:cs typeface="+mn-cs"/>
                <a:sym typeface="Helvetica"/>
              </a:defRPr>
            </a:pPr>
            <a:endParaRPr lang="en-US" altLang="zh-CN" sz="900" dirty="0">
              <a:solidFill>
                <a:srgbClr val="4EC3E0"/>
              </a:solidFill>
              <a:latin typeface="微软雅黑 Light" panose="020B0502040204020203" pitchFamily="34" charset="-122"/>
              <a:ea typeface="微软雅黑 Light" panose="020B0502040204020203" pitchFamily="34" charset="-122"/>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pic>
        <p:nvPicPr>
          <p:cNvPr id="8" name="图形 7"/>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0"/>
            <a:ext cx="12192000" cy="6666562"/>
          </a:xfrm>
          <a:prstGeom prst="rect">
            <a:avLst/>
          </a:prstGeom>
        </p:spPr>
      </p:pic>
      <p:pic>
        <p:nvPicPr>
          <p:cNvPr id="9" name="图形 8"/>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393963" y="1493582"/>
            <a:ext cx="4210821" cy="4210821"/>
          </a:xfrm>
          <a:prstGeom prst="rect">
            <a:avLst/>
          </a:prstGeom>
        </p:spPr>
      </p:pic>
      <p:sp>
        <p:nvSpPr>
          <p:cNvPr id="11" name="任意多边形: 形状 16"/>
          <p:cNvSpPr/>
          <p:nvPr userDrawn="1"/>
        </p:nvSpPr>
        <p:spPr>
          <a:xfrm flipV="1">
            <a:off x="3009372" y="6468421"/>
            <a:ext cx="9200249" cy="400110"/>
          </a:xfrm>
          <a:custGeom>
            <a:avLst/>
            <a:gdLst>
              <a:gd name="connsiteX0" fmla="*/ 0 w 9200249"/>
              <a:gd name="connsiteY0" fmla="*/ 0 h 290750"/>
              <a:gd name="connsiteX1" fmla="*/ 9200249 w 9200249"/>
              <a:gd name="connsiteY1" fmla="*/ 0 h 290750"/>
              <a:gd name="connsiteX2" fmla="*/ 9200249 w 9200249"/>
              <a:gd name="connsiteY2" fmla="*/ 290750 h 290750"/>
              <a:gd name="connsiteX3" fmla="*/ 142922 w 9200249"/>
              <a:gd name="connsiteY3" fmla="*/ 290750 h 290750"/>
            </a:gdLst>
            <a:ahLst/>
            <a:cxnLst>
              <a:cxn ang="0">
                <a:pos x="connsiteX0" y="connsiteY0"/>
              </a:cxn>
              <a:cxn ang="0">
                <a:pos x="connsiteX1" y="connsiteY1"/>
              </a:cxn>
              <a:cxn ang="0">
                <a:pos x="connsiteX2" y="connsiteY2"/>
              </a:cxn>
              <a:cxn ang="0">
                <a:pos x="connsiteX3" y="connsiteY3"/>
              </a:cxn>
            </a:cxnLst>
            <a:rect l="l" t="t" r="r" b="b"/>
            <a:pathLst>
              <a:path w="9200249" h="290750">
                <a:moveTo>
                  <a:pt x="0" y="0"/>
                </a:moveTo>
                <a:lnTo>
                  <a:pt x="9200249" y="0"/>
                </a:lnTo>
                <a:lnTo>
                  <a:pt x="9200249" y="290750"/>
                </a:lnTo>
                <a:lnTo>
                  <a:pt x="142922" y="290750"/>
                </a:lnTo>
                <a:close/>
              </a:path>
            </a:pathLst>
          </a:cu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2" name="TextBox 12"/>
          <p:cNvSpPr txBox="1"/>
          <p:nvPr userDrawn="1"/>
        </p:nvSpPr>
        <p:spPr>
          <a:xfrm>
            <a:off x="10071140" y="6517478"/>
            <a:ext cx="1945036" cy="276999"/>
          </a:xfrm>
          <a:prstGeom prst="rect">
            <a:avLst/>
          </a:prstGeom>
          <a:noFill/>
        </p:spPr>
        <p:txBody>
          <a:bodyPr wrap="square" rtlCol="0">
            <a:spAutoFit/>
          </a:bodyPr>
          <a:lstStyle/>
          <a:p>
            <a:r>
              <a:rPr lang="en-US" altLang="zh-CN" sz="1200" dirty="0">
                <a:solidFill>
                  <a:srgbClr val="0050B5"/>
                </a:solidFill>
                <a:latin typeface="思源黑体 CN Normal" panose="020B0400000000000000" pitchFamily="34" charset="-128"/>
                <a:ea typeface="思源黑体 CN Normal" panose="020B0400000000000000" pitchFamily="34" charset="-128"/>
              </a:rPr>
              <a:t>www.cma-lab.com</a:t>
            </a:r>
            <a:endParaRPr lang="ko-KR" altLang="en-US" sz="1200" dirty="0">
              <a:solidFill>
                <a:srgbClr val="0050B5"/>
              </a:solidFill>
              <a:latin typeface="思源黑体 CN Normal" panose="020B0400000000000000" pitchFamily="34" charset="-128"/>
            </a:endParaRPr>
          </a:p>
        </p:txBody>
      </p:sp>
      <p:pic>
        <p:nvPicPr>
          <p:cNvPr id="3" name="图片 2"/>
          <p:cNvPicPr>
            <a:picLocks noChangeAspect="1"/>
          </p:cNvPicPr>
          <p:nvPr userDrawn="1"/>
        </p:nvPicPr>
        <p:blipFill>
          <a:blip r:embed="rId6" cstate="hqprint">
            <a:extLst>
              <a:ext uri="{28A0092B-C50C-407E-A947-70E740481C1C}">
                <a14:useLocalDpi xmlns:a14="http://schemas.microsoft.com/office/drawing/2010/main" val="0"/>
              </a:ext>
            </a:extLst>
          </a:blip>
          <a:stretch>
            <a:fillRect/>
          </a:stretch>
        </p:blipFill>
        <p:spPr>
          <a:xfrm>
            <a:off x="9304090" y="288175"/>
            <a:ext cx="2367763" cy="507535"/>
          </a:xfrm>
          <a:prstGeom prst="rect">
            <a:avLst/>
          </a:prstGeom>
        </p:spPr>
      </p:pic>
      <p:sp>
        <p:nvSpPr>
          <p:cNvPr id="2" name="日期占位符 1"/>
          <p:cNvSpPr>
            <a:spLocks noGrp="1"/>
          </p:cNvSpPr>
          <p:nvPr>
            <p:ph type="dt" sz="half" idx="10"/>
          </p:nvPr>
        </p:nvSpPr>
        <p:spPr/>
        <p:txBody>
          <a:bodyPr/>
          <a:lstStyle/>
          <a:p>
            <a:endParaRPr lang="zh-CN" altLang="en-US"/>
          </a:p>
        </p:txBody>
      </p:sp>
      <p:sp>
        <p:nvSpPr>
          <p:cNvPr id="4" name="页脚占位符 3"/>
          <p:cNvSpPr>
            <a:spLocks noGrp="1"/>
          </p:cNvSpPr>
          <p:nvPr>
            <p:ph type="ftr" sz="quarter" idx="11"/>
          </p:nvPr>
        </p:nvSpPr>
        <p:spPr/>
        <p:txBody>
          <a:bodyPr/>
          <a:lstStyle/>
          <a:p>
            <a:r>
              <a:rPr lang="en-GB" altLang="zh-CN"/>
              <a:t>A-GEN-01-02</a:t>
            </a:r>
            <a:endParaRPr lang="zh-CN" altLang="en-US"/>
          </a:p>
        </p:txBody>
      </p:sp>
      <p:sp>
        <p:nvSpPr>
          <p:cNvPr id="5" name="灯片编号占位符 4"/>
          <p:cNvSpPr>
            <a:spLocks noGrp="1"/>
          </p:cNvSpPr>
          <p:nvPr>
            <p:ph type="sldNum" sz="quarter" idx="12"/>
          </p:nvPr>
        </p:nvSpPr>
        <p:spPr/>
        <p:txBody>
          <a:bodyPr/>
          <a:lstStyle/>
          <a:p>
            <a:fld id="{7E432D05-FBB4-4F6F-A369-6DFA110D7E32}"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838200" y="1825625"/>
            <a:ext cx="10515600" cy="4351338"/>
          </a:xfrm>
          <a:prstGeom prst="rect">
            <a:avLst/>
          </a:prstGeo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r>
              <a:rPr lang="en-GB" altLang="zh-CN"/>
              <a:t>A-GEN-01-02</a:t>
            </a:r>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7E432D05-FBB4-4F6F-A369-6DFA110D7E32}"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a:prstGeom prst="rect">
            <a:avLst/>
          </a:prstGeo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r>
              <a:rPr lang="en-GB" altLang="zh-CN"/>
              <a:t>A-GEN-01-02</a:t>
            </a:r>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7E432D05-FBB4-4F6F-A369-6DFA110D7E32}"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2.xml"/><Relationship Id="rId1" Type="http://schemas.openxmlformats.org/officeDocument/2006/relationships/slideLayout" Target="../slideLayouts/slideLayout11.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14.xml"/><Relationship Id="rId1" Type="http://schemas.openxmlformats.org/officeDocument/2006/relationships/slideLayout" Target="../slideLayouts/slideLayout13.xml"/></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16.xml"/><Relationship Id="rId1" Type="http://schemas.openxmlformats.org/officeDocument/2006/relationships/slideLayout" Target="../slideLayouts/slideLayout15.xml"/></Relationships>
</file>

<file path=ppt/slideMasters/_rels/slideMaster6.xml.rels><?xml version="1.0" encoding="UTF-8" standalone="yes"?>
<Relationships xmlns="http://schemas.openxmlformats.org/package/2006/relationships"><Relationship Id="rId3" Type="http://schemas.openxmlformats.org/officeDocument/2006/relationships/theme" Target="../theme/theme6.xml"/><Relationship Id="rId2" Type="http://schemas.openxmlformats.org/officeDocument/2006/relationships/slideLayout" Target="../slideLayouts/slideLayout18.xml"/><Relationship Id="rId1"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ltLang="zh-CN"/>
              <a:t>A-GEN-01-02</a:t>
            </a:r>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432D05-FBB4-4F6F-A369-6DFA110D7E32}"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ltLang="zh-CN"/>
              <a:t>A-GEN-01-02</a:t>
            </a:r>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432D05-FBB4-4F6F-A369-6DFA110D7E32}"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59"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ltLang="zh-CN"/>
              <a:t>A-GEN-01-02</a:t>
            </a:r>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432D05-FBB4-4F6F-A369-6DFA110D7E32}"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ltLang="zh-CN"/>
              <a:t>A-GEN-01-02</a:t>
            </a:r>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432D05-FBB4-4F6F-A369-6DFA110D7E32}"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ltLang="zh-CN"/>
              <a:t>A-GEN-01-02</a:t>
            </a:r>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432D05-FBB4-4F6F-A369-6DFA110D7E32}"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ltLang="zh-CN"/>
              <a:t>A-GEN-01-02</a:t>
            </a:r>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432D05-FBB4-4F6F-A369-6DFA110D7E32}"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8" Type="http://schemas.openxmlformats.org/officeDocument/2006/relationships/tags" Target="../tags/tag69.xml"/><Relationship Id="rId3" Type="http://schemas.openxmlformats.org/officeDocument/2006/relationships/tags" Target="../tags/tag64.xml"/><Relationship Id="rId7" Type="http://schemas.openxmlformats.org/officeDocument/2006/relationships/tags" Target="../tags/tag68.xml"/><Relationship Id="rId2" Type="http://schemas.openxmlformats.org/officeDocument/2006/relationships/tags" Target="../tags/tag63.xml"/><Relationship Id="rId1" Type="http://schemas.openxmlformats.org/officeDocument/2006/relationships/tags" Target="../tags/tag62.xml"/><Relationship Id="rId6" Type="http://schemas.openxmlformats.org/officeDocument/2006/relationships/tags" Target="../tags/tag67.xml"/><Relationship Id="rId5" Type="http://schemas.openxmlformats.org/officeDocument/2006/relationships/tags" Target="../tags/tag66.xml"/><Relationship Id="rId10" Type="http://schemas.openxmlformats.org/officeDocument/2006/relationships/notesSlide" Target="../notesSlides/notesSlide8.xml"/><Relationship Id="rId4" Type="http://schemas.openxmlformats.org/officeDocument/2006/relationships/tags" Target="../tags/tag65.xml"/><Relationship Id="rId9"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tags" Target="../tags/tag77.xml"/><Relationship Id="rId13" Type="http://schemas.openxmlformats.org/officeDocument/2006/relationships/tags" Target="../tags/tag82.xml"/><Relationship Id="rId18" Type="http://schemas.openxmlformats.org/officeDocument/2006/relationships/tags" Target="../tags/tag87.xml"/><Relationship Id="rId3" Type="http://schemas.openxmlformats.org/officeDocument/2006/relationships/tags" Target="../tags/tag72.xml"/><Relationship Id="rId21" Type="http://schemas.openxmlformats.org/officeDocument/2006/relationships/tags" Target="../tags/tag90.xml"/><Relationship Id="rId7" Type="http://schemas.openxmlformats.org/officeDocument/2006/relationships/tags" Target="../tags/tag76.xml"/><Relationship Id="rId12" Type="http://schemas.openxmlformats.org/officeDocument/2006/relationships/tags" Target="../tags/tag81.xml"/><Relationship Id="rId17" Type="http://schemas.openxmlformats.org/officeDocument/2006/relationships/tags" Target="../tags/tag86.xml"/><Relationship Id="rId2" Type="http://schemas.openxmlformats.org/officeDocument/2006/relationships/tags" Target="../tags/tag71.xml"/><Relationship Id="rId16" Type="http://schemas.openxmlformats.org/officeDocument/2006/relationships/tags" Target="../tags/tag85.xml"/><Relationship Id="rId20" Type="http://schemas.openxmlformats.org/officeDocument/2006/relationships/tags" Target="../tags/tag89.xml"/><Relationship Id="rId1" Type="http://schemas.openxmlformats.org/officeDocument/2006/relationships/tags" Target="../tags/tag70.xml"/><Relationship Id="rId6" Type="http://schemas.openxmlformats.org/officeDocument/2006/relationships/tags" Target="../tags/tag75.xml"/><Relationship Id="rId11" Type="http://schemas.openxmlformats.org/officeDocument/2006/relationships/tags" Target="../tags/tag80.xml"/><Relationship Id="rId5" Type="http://schemas.openxmlformats.org/officeDocument/2006/relationships/tags" Target="../tags/tag74.xml"/><Relationship Id="rId15" Type="http://schemas.openxmlformats.org/officeDocument/2006/relationships/tags" Target="../tags/tag84.xml"/><Relationship Id="rId23" Type="http://schemas.openxmlformats.org/officeDocument/2006/relationships/notesSlide" Target="../notesSlides/notesSlide9.xml"/><Relationship Id="rId10" Type="http://schemas.openxmlformats.org/officeDocument/2006/relationships/tags" Target="../tags/tag79.xml"/><Relationship Id="rId19" Type="http://schemas.openxmlformats.org/officeDocument/2006/relationships/tags" Target="../tags/tag88.xml"/><Relationship Id="rId4" Type="http://schemas.openxmlformats.org/officeDocument/2006/relationships/tags" Target="../tags/tag73.xml"/><Relationship Id="rId9" Type="http://schemas.openxmlformats.org/officeDocument/2006/relationships/tags" Target="../tags/tag78.xml"/><Relationship Id="rId14" Type="http://schemas.openxmlformats.org/officeDocument/2006/relationships/tags" Target="../tags/tag83.xml"/><Relationship Id="rId22"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8" Type="http://schemas.openxmlformats.org/officeDocument/2006/relationships/tags" Target="../tags/tag98.xml"/><Relationship Id="rId3" Type="http://schemas.openxmlformats.org/officeDocument/2006/relationships/tags" Target="../tags/tag93.xml"/><Relationship Id="rId7" Type="http://schemas.openxmlformats.org/officeDocument/2006/relationships/tags" Target="../tags/tag97.xml"/><Relationship Id="rId2" Type="http://schemas.openxmlformats.org/officeDocument/2006/relationships/tags" Target="../tags/tag92.xml"/><Relationship Id="rId1" Type="http://schemas.openxmlformats.org/officeDocument/2006/relationships/tags" Target="../tags/tag91.xml"/><Relationship Id="rId6" Type="http://schemas.openxmlformats.org/officeDocument/2006/relationships/tags" Target="../tags/tag96.xml"/><Relationship Id="rId5" Type="http://schemas.openxmlformats.org/officeDocument/2006/relationships/tags" Target="../tags/tag95.xml"/><Relationship Id="rId10" Type="http://schemas.openxmlformats.org/officeDocument/2006/relationships/notesSlide" Target="../notesSlides/notesSlide10.xml"/><Relationship Id="rId4" Type="http://schemas.openxmlformats.org/officeDocument/2006/relationships/tags" Target="../tags/tag94.xml"/><Relationship Id="rId9"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notesSlide" Target="../notesSlides/notesSlide11.xml"/><Relationship Id="rId3" Type="http://schemas.openxmlformats.org/officeDocument/2006/relationships/tags" Target="../tags/tag101.xml"/><Relationship Id="rId7" Type="http://schemas.openxmlformats.org/officeDocument/2006/relationships/slideLayout" Target="../slideLayouts/slideLayout13.xml"/><Relationship Id="rId2" Type="http://schemas.openxmlformats.org/officeDocument/2006/relationships/tags" Target="../tags/tag100.xml"/><Relationship Id="rId1" Type="http://schemas.openxmlformats.org/officeDocument/2006/relationships/tags" Target="../tags/tag99.xml"/><Relationship Id="rId6" Type="http://schemas.openxmlformats.org/officeDocument/2006/relationships/tags" Target="../tags/tag104.xml"/><Relationship Id="rId5" Type="http://schemas.openxmlformats.org/officeDocument/2006/relationships/tags" Target="../tags/tag103.xml"/><Relationship Id="rId4" Type="http://schemas.openxmlformats.org/officeDocument/2006/relationships/tags" Target="../tags/tag102.xml"/></Relationships>
</file>

<file path=ppt/slides/_rels/slide15.xml.rels><?xml version="1.0" encoding="UTF-8" standalone="yes"?>
<Relationships xmlns="http://schemas.openxmlformats.org/package/2006/relationships"><Relationship Id="rId8" Type="http://schemas.openxmlformats.org/officeDocument/2006/relationships/notesSlide" Target="../notesSlides/notesSlide12.xml"/><Relationship Id="rId3" Type="http://schemas.openxmlformats.org/officeDocument/2006/relationships/tags" Target="../tags/tag107.xml"/><Relationship Id="rId7" Type="http://schemas.openxmlformats.org/officeDocument/2006/relationships/slideLayout" Target="../slideLayouts/slideLayout11.xml"/><Relationship Id="rId2" Type="http://schemas.openxmlformats.org/officeDocument/2006/relationships/tags" Target="../tags/tag106.xml"/><Relationship Id="rId1" Type="http://schemas.openxmlformats.org/officeDocument/2006/relationships/tags" Target="../tags/tag105.xml"/><Relationship Id="rId6" Type="http://schemas.openxmlformats.org/officeDocument/2006/relationships/tags" Target="../tags/tag110.xml"/><Relationship Id="rId5" Type="http://schemas.openxmlformats.org/officeDocument/2006/relationships/tags" Target="../tags/tag109.xml"/><Relationship Id="rId4" Type="http://schemas.openxmlformats.org/officeDocument/2006/relationships/tags" Target="../tags/tag108.xml"/></Relationships>
</file>

<file path=ppt/slides/_rels/slide16.xml.rels><?xml version="1.0" encoding="UTF-8" standalone="yes"?>
<Relationships xmlns="http://schemas.openxmlformats.org/package/2006/relationships"><Relationship Id="rId3" Type="http://schemas.openxmlformats.org/officeDocument/2006/relationships/tags" Target="../tags/tag113.xml"/><Relationship Id="rId7" Type="http://schemas.openxmlformats.org/officeDocument/2006/relationships/notesSlide" Target="../notesSlides/notesSlide13.xml"/><Relationship Id="rId2" Type="http://schemas.openxmlformats.org/officeDocument/2006/relationships/tags" Target="../tags/tag112.xml"/><Relationship Id="rId1" Type="http://schemas.openxmlformats.org/officeDocument/2006/relationships/tags" Target="../tags/tag111.xml"/><Relationship Id="rId6" Type="http://schemas.openxmlformats.org/officeDocument/2006/relationships/slideLayout" Target="../slideLayouts/slideLayout15.xml"/><Relationship Id="rId5" Type="http://schemas.openxmlformats.org/officeDocument/2006/relationships/tags" Target="../tags/tag115.xml"/><Relationship Id="rId4" Type="http://schemas.openxmlformats.org/officeDocument/2006/relationships/tags" Target="../tags/tag1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8" Type="http://schemas.openxmlformats.org/officeDocument/2006/relationships/tags" Target="../tags/tag123.xml"/><Relationship Id="rId3" Type="http://schemas.openxmlformats.org/officeDocument/2006/relationships/tags" Target="../tags/tag118.xml"/><Relationship Id="rId7" Type="http://schemas.openxmlformats.org/officeDocument/2006/relationships/tags" Target="../tags/tag122.xml"/><Relationship Id="rId2" Type="http://schemas.openxmlformats.org/officeDocument/2006/relationships/tags" Target="../tags/tag117.xml"/><Relationship Id="rId1" Type="http://schemas.openxmlformats.org/officeDocument/2006/relationships/tags" Target="../tags/tag116.xml"/><Relationship Id="rId6" Type="http://schemas.openxmlformats.org/officeDocument/2006/relationships/tags" Target="../tags/tag121.xml"/><Relationship Id="rId5" Type="http://schemas.openxmlformats.org/officeDocument/2006/relationships/tags" Target="../tags/tag120.xml"/><Relationship Id="rId4" Type="http://schemas.openxmlformats.org/officeDocument/2006/relationships/tags" Target="../tags/tag119.xml"/><Relationship Id="rId9"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tags" Target="../tags/tag131.xml"/><Relationship Id="rId3" Type="http://schemas.openxmlformats.org/officeDocument/2006/relationships/tags" Target="../tags/tag126.xml"/><Relationship Id="rId7" Type="http://schemas.openxmlformats.org/officeDocument/2006/relationships/tags" Target="../tags/tag130.xml"/><Relationship Id="rId2" Type="http://schemas.openxmlformats.org/officeDocument/2006/relationships/tags" Target="../tags/tag125.xml"/><Relationship Id="rId1" Type="http://schemas.openxmlformats.org/officeDocument/2006/relationships/tags" Target="../tags/tag124.xml"/><Relationship Id="rId6" Type="http://schemas.openxmlformats.org/officeDocument/2006/relationships/tags" Target="../tags/tag129.xml"/><Relationship Id="rId5" Type="http://schemas.openxmlformats.org/officeDocument/2006/relationships/tags" Target="../tags/tag128.xml"/><Relationship Id="rId4" Type="http://schemas.openxmlformats.org/officeDocument/2006/relationships/tags" Target="../tags/tag127.xml"/><Relationship Id="rId9"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6.svg"/><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tags" Target="../tags/tag139.xml"/><Relationship Id="rId3" Type="http://schemas.openxmlformats.org/officeDocument/2006/relationships/tags" Target="../tags/tag134.xml"/><Relationship Id="rId7" Type="http://schemas.openxmlformats.org/officeDocument/2006/relationships/tags" Target="../tags/tag138.xml"/><Relationship Id="rId2" Type="http://schemas.openxmlformats.org/officeDocument/2006/relationships/tags" Target="../tags/tag133.xml"/><Relationship Id="rId1" Type="http://schemas.openxmlformats.org/officeDocument/2006/relationships/tags" Target="../tags/tag132.xml"/><Relationship Id="rId6" Type="http://schemas.openxmlformats.org/officeDocument/2006/relationships/tags" Target="../tags/tag137.xml"/><Relationship Id="rId5" Type="http://schemas.openxmlformats.org/officeDocument/2006/relationships/tags" Target="../tags/tag136.xml"/><Relationship Id="rId4" Type="http://schemas.openxmlformats.org/officeDocument/2006/relationships/tags" Target="../tags/tag135.xml"/><Relationship Id="rId9"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0.xml"/><Relationship Id="rId1" Type="http://schemas.openxmlformats.org/officeDocument/2006/relationships/tags" Target="../tags/tag14.xml"/></Relationships>
</file>

<file path=ppt/slides/_rels/slide5.xml.rels><?xml version="1.0" encoding="UTF-8" standalone="yes"?>
<Relationships xmlns="http://schemas.openxmlformats.org/package/2006/relationships"><Relationship Id="rId8" Type="http://schemas.openxmlformats.org/officeDocument/2006/relationships/tags" Target="../tags/tag22.xml"/><Relationship Id="rId13" Type="http://schemas.openxmlformats.org/officeDocument/2006/relationships/tags" Target="../tags/tag27.xml"/><Relationship Id="rId18" Type="http://schemas.openxmlformats.org/officeDocument/2006/relationships/tags" Target="../tags/tag32.xml"/><Relationship Id="rId3" Type="http://schemas.openxmlformats.org/officeDocument/2006/relationships/tags" Target="../tags/tag17.xml"/><Relationship Id="rId7" Type="http://schemas.openxmlformats.org/officeDocument/2006/relationships/tags" Target="../tags/tag21.xml"/><Relationship Id="rId12" Type="http://schemas.openxmlformats.org/officeDocument/2006/relationships/tags" Target="../tags/tag26.xml"/><Relationship Id="rId17" Type="http://schemas.openxmlformats.org/officeDocument/2006/relationships/tags" Target="../tags/tag31.xml"/><Relationship Id="rId2" Type="http://schemas.openxmlformats.org/officeDocument/2006/relationships/tags" Target="../tags/tag16.xml"/><Relationship Id="rId16" Type="http://schemas.openxmlformats.org/officeDocument/2006/relationships/tags" Target="../tags/tag30.xml"/><Relationship Id="rId20" Type="http://schemas.openxmlformats.org/officeDocument/2006/relationships/notesSlide" Target="../notesSlides/notesSlide3.xml"/><Relationship Id="rId1" Type="http://schemas.openxmlformats.org/officeDocument/2006/relationships/tags" Target="../tags/tag15.xml"/><Relationship Id="rId6" Type="http://schemas.openxmlformats.org/officeDocument/2006/relationships/tags" Target="../tags/tag20.xml"/><Relationship Id="rId11" Type="http://schemas.openxmlformats.org/officeDocument/2006/relationships/tags" Target="../tags/tag25.xml"/><Relationship Id="rId5" Type="http://schemas.openxmlformats.org/officeDocument/2006/relationships/tags" Target="../tags/tag19.xml"/><Relationship Id="rId15" Type="http://schemas.openxmlformats.org/officeDocument/2006/relationships/tags" Target="../tags/tag29.xml"/><Relationship Id="rId10" Type="http://schemas.openxmlformats.org/officeDocument/2006/relationships/tags" Target="../tags/tag24.xml"/><Relationship Id="rId19" Type="http://schemas.openxmlformats.org/officeDocument/2006/relationships/slideLayout" Target="../slideLayouts/slideLayout4.xml"/><Relationship Id="rId4" Type="http://schemas.openxmlformats.org/officeDocument/2006/relationships/tags" Target="../tags/tag18.xml"/><Relationship Id="rId9" Type="http://schemas.openxmlformats.org/officeDocument/2006/relationships/tags" Target="../tags/tag23.xml"/><Relationship Id="rId14" Type="http://schemas.openxmlformats.org/officeDocument/2006/relationships/tags" Target="../tags/tag28.xml"/></Relationships>
</file>

<file path=ppt/slides/_rels/slide6.xml.rels><?xml version="1.0" encoding="UTF-8" standalone="yes"?>
<Relationships xmlns="http://schemas.openxmlformats.org/package/2006/relationships"><Relationship Id="rId3" Type="http://schemas.openxmlformats.org/officeDocument/2006/relationships/tags" Target="../tags/tag35.xml"/><Relationship Id="rId7" Type="http://schemas.openxmlformats.org/officeDocument/2006/relationships/notesSlide" Target="../notesSlides/notesSlide4.xml"/><Relationship Id="rId2" Type="http://schemas.openxmlformats.org/officeDocument/2006/relationships/tags" Target="../tags/tag34.xml"/><Relationship Id="rId1" Type="http://schemas.openxmlformats.org/officeDocument/2006/relationships/tags" Target="../tags/tag33.xml"/><Relationship Id="rId6" Type="http://schemas.openxmlformats.org/officeDocument/2006/relationships/slideLayout" Target="../slideLayouts/slideLayout4.xml"/><Relationship Id="rId5" Type="http://schemas.openxmlformats.org/officeDocument/2006/relationships/tags" Target="../tags/tag37.xml"/><Relationship Id="rId4" Type="http://schemas.openxmlformats.org/officeDocument/2006/relationships/tags" Target="../tags/tag36.xml"/></Relationships>
</file>

<file path=ppt/slides/_rels/slide7.xml.rels><?xml version="1.0" encoding="UTF-8" standalone="yes"?>
<Relationships xmlns="http://schemas.openxmlformats.org/package/2006/relationships"><Relationship Id="rId8" Type="http://schemas.openxmlformats.org/officeDocument/2006/relationships/tags" Target="../tags/tag45.xml"/><Relationship Id="rId3" Type="http://schemas.openxmlformats.org/officeDocument/2006/relationships/tags" Target="../tags/tag40.xml"/><Relationship Id="rId7" Type="http://schemas.openxmlformats.org/officeDocument/2006/relationships/tags" Target="../tags/tag44.xml"/><Relationship Id="rId2" Type="http://schemas.openxmlformats.org/officeDocument/2006/relationships/tags" Target="../tags/tag39.xml"/><Relationship Id="rId1" Type="http://schemas.openxmlformats.org/officeDocument/2006/relationships/tags" Target="../tags/tag38.xml"/><Relationship Id="rId6" Type="http://schemas.openxmlformats.org/officeDocument/2006/relationships/tags" Target="../tags/tag43.xml"/><Relationship Id="rId5" Type="http://schemas.openxmlformats.org/officeDocument/2006/relationships/tags" Target="../tags/tag42.xml"/><Relationship Id="rId10" Type="http://schemas.openxmlformats.org/officeDocument/2006/relationships/notesSlide" Target="../notesSlides/notesSlide5.xml"/><Relationship Id="rId4" Type="http://schemas.openxmlformats.org/officeDocument/2006/relationships/tags" Target="../tags/tag41.xml"/><Relationship Id="rId9"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tags" Target="../tags/tag53.xml"/><Relationship Id="rId3" Type="http://schemas.openxmlformats.org/officeDocument/2006/relationships/tags" Target="../tags/tag48.xml"/><Relationship Id="rId7" Type="http://schemas.openxmlformats.org/officeDocument/2006/relationships/tags" Target="../tags/tag52.xml"/><Relationship Id="rId2" Type="http://schemas.openxmlformats.org/officeDocument/2006/relationships/tags" Target="../tags/tag47.xml"/><Relationship Id="rId1" Type="http://schemas.openxmlformats.org/officeDocument/2006/relationships/tags" Target="../tags/tag46.xml"/><Relationship Id="rId6" Type="http://schemas.openxmlformats.org/officeDocument/2006/relationships/tags" Target="../tags/tag51.xml"/><Relationship Id="rId5" Type="http://schemas.openxmlformats.org/officeDocument/2006/relationships/tags" Target="../tags/tag50.xml"/><Relationship Id="rId10" Type="http://schemas.openxmlformats.org/officeDocument/2006/relationships/notesSlide" Target="../notesSlides/notesSlide6.xml"/><Relationship Id="rId4" Type="http://schemas.openxmlformats.org/officeDocument/2006/relationships/tags" Target="../tags/tag49.xml"/><Relationship Id="rId9"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tags" Target="../tags/tag61.xml"/><Relationship Id="rId3" Type="http://schemas.openxmlformats.org/officeDocument/2006/relationships/tags" Target="../tags/tag56.xml"/><Relationship Id="rId7" Type="http://schemas.openxmlformats.org/officeDocument/2006/relationships/tags" Target="../tags/tag60.xml"/><Relationship Id="rId2" Type="http://schemas.openxmlformats.org/officeDocument/2006/relationships/tags" Target="../tags/tag55.xml"/><Relationship Id="rId1" Type="http://schemas.openxmlformats.org/officeDocument/2006/relationships/tags" Target="../tags/tag54.xml"/><Relationship Id="rId6" Type="http://schemas.openxmlformats.org/officeDocument/2006/relationships/tags" Target="../tags/tag59.xml"/><Relationship Id="rId5" Type="http://schemas.openxmlformats.org/officeDocument/2006/relationships/tags" Target="../tags/tag58.xml"/><Relationship Id="rId10" Type="http://schemas.openxmlformats.org/officeDocument/2006/relationships/notesSlide" Target="../notesSlides/notesSlide7.xml"/><Relationship Id="rId4" Type="http://schemas.openxmlformats.org/officeDocument/2006/relationships/tags" Target="../tags/tag57.xml"/><Relationship Id="rId9"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副标题 4"/>
          <p:cNvSpPr txBox="1"/>
          <p:nvPr/>
        </p:nvSpPr>
        <p:spPr>
          <a:xfrm>
            <a:off x="675228" y="4360627"/>
            <a:ext cx="3600611" cy="338554"/>
          </a:xfrm>
          <a:prstGeom prst="roundRect">
            <a:avLst>
              <a:gd name="adj" fmla="val 0"/>
            </a:avLst>
          </a:prstGeom>
          <a:noFill/>
          <a:ln w="3175">
            <a:noFill/>
          </a:ln>
        </p:spPr>
        <p:txBody>
          <a:bodyPr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sz="1400" dirty="0">
                <a:solidFill>
                  <a:srgbClr val="DBDBDB"/>
                </a:solidFill>
                <a:latin typeface="Abadi" panose="020B0604020104020204" pitchFamily="34" charset="0"/>
                <a:ea typeface="思源黑体"/>
                <a:sym typeface="+mn-ea"/>
              </a:rPr>
              <a:t>服务生命科学，助力人类健康</a:t>
            </a:r>
            <a:endParaRPr lang="en-US" altLang="zh-CN" sz="1400" dirty="0">
              <a:solidFill>
                <a:srgbClr val="DBDBDB"/>
              </a:solidFill>
              <a:latin typeface="Abadi" panose="020B0604020104020204" pitchFamily="34" charset="0"/>
              <a:ea typeface="思源黑体"/>
            </a:endParaRPr>
          </a:p>
        </p:txBody>
      </p:sp>
      <p:sp>
        <p:nvSpPr>
          <p:cNvPr id="25" name="矩形 24"/>
          <p:cNvSpPr/>
          <p:nvPr/>
        </p:nvSpPr>
        <p:spPr>
          <a:xfrm>
            <a:off x="634313" y="3743313"/>
            <a:ext cx="8172803" cy="400110"/>
          </a:xfrm>
          <a:prstGeom prst="rect">
            <a:avLst/>
          </a:prstGeom>
          <a:noFill/>
        </p:spPr>
        <p:txBody>
          <a:bodyPr wrap="square">
            <a:spAutoFit/>
          </a:bodyPr>
          <a:lstStyle/>
          <a:p>
            <a:pPr marL="12700" marR="5080">
              <a:lnSpc>
                <a:spcPct val="100000"/>
              </a:lnSpc>
              <a:spcBef>
                <a:spcPts val="105"/>
              </a:spcBef>
            </a:pPr>
            <a:r>
              <a:rPr lang="zh-CN" altLang="en-US" sz="2000" spc="-5" dirty="0">
                <a:solidFill>
                  <a:schemeClr val="bg1"/>
                </a:solidFill>
                <a:latin typeface="微软雅黑" panose="020B0503020204020204" pitchFamily="34" charset="-122"/>
                <a:ea typeface="微软雅黑" panose="020B0503020204020204" pitchFamily="34" charset="-122"/>
                <a:cs typeface="Heiti SC"/>
              </a:rPr>
              <a:t>值得</a:t>
            </a:r>
            <a:r>
              <a:rPr lang="zh-CN" altLang="en-US" sz="2000" spc="-5" dirty="0">
                <a:solidFill>
                  <a:schemeClr val="bg1"/>
                </a:solidFill>
                <a:uFill>
                  <a:solidFill>
                    <a:srgbClr val="BEBEBE"/>
                  </a:solidFill>
                </a:uFill>
                <a:latin typeface="微软雅黑" panose="020B0503020204020204" pitchFamily="34" charset="-122"/>
                <a:ea typeface="微软雅黑" panose="020B0503020204020204" pitchFamily="34" charset="-122"/>
                <a:cs typeface="Heiti SC"/>
              </a:rPr>
              <a:t>信赖合作的第</a:t>
            </a:r>
            <a:r>
              <a:rPr lang="zh-CN" altLang="en-US" sz="2000" dirty="0">
                <a:solidFill>
                  <a:schemeClr val="bg1"/>
                </a:solidFill>
                <a:uFill>
                  <a:solidFill>
                    <a:srgbClr val="BEBEBE"/>
                  </a:solidFill>
                </a:uFill>
                <a:latin typeface="微软雅黑" panose="020B0503020204020204" pitchFamily="34" charset="-122"/>
                <a:ea typeface="微软雅黑" panose="020B0503020204020204" pitchFamily="34" charset="-122"/>
                <a:cs typeface="Heiti SC"/>
              </a:rPr>
              <a:t>三</a:t>
            </a:r>
            <a:r>
              <a:rPr lang="zh-CN" altLang="en-US" sz="2000" spc="-5" dirty="0">
                <a:solidFill>
                  <a:schemeClr val="bg1"/>
                </a:solidFill>
                <a:latin typeface="微软雅黑" panose="020B0503020204020204" pitchFamily="34" charset="-122"/>
                <a:ea typeface="微软雅黑" panose="020B0503020204020204" pitchFamily="34" charset="-122"/>
                <a:cs typeface="Heiti SC"/>
              </a:rPr>
              <a:t>方 </a:t>
            </a:r>
            <a:r>
              <a:rPr lang="en-US" altLang="zh-CN" sz="2000" spc="-5" dirty="0" err="1">
                <a:solidFill>
                  <a:schemeClr val="bg1"/>
                </a:solidFill>
                <a:latin typeface="微软雅黑" panose="020B0503020204020204" pitchFamily="34" charset="-122"/>
                <a:ea typeface="微软雅黑" panose="020B0503020204020204" pitchFamily="34" charset="-122"/>
              </a:rPr>
              <a:t>GxP</a:t>
            </a:r>
            <a:r>
              <a:rPr lang="en-US" altLang="zh-CN" sz="2000" spc="-5" dirty="0">
                <a:solidFill>
                  <a:schemeClr val="bg1"/>
                </a:solidFill>
                <a:latin typeface="微软雅黑" panose="020B0503020204020204" pitchFamily="34" charset="-122"/>
                <a:ea typeface="微软雅黑" panose="020B0503020204020204" pitchFamily="34" charset="-122"/>
              </a:rPr>
              <a:t> </a:t>
            </a:r>
            <a:r>
              <a:rPr lang="zh-CN" altLang="en-US" sz="2000" spc="-5" dirty="0">
                <a:solidFill>
                  <a:schemeClr val="bg1"/>
                </a:solidFill>
                <a:latin typeface="微软雅黑" panose="020B0503020204020204" pitchFamily="34" charset="-122"/>
                <a:ea typeface="微软雅黑" panose="020B0503020204020204" pitchFamily="34" charset="-122"/>
              </a:rPr>
              <a:t>合规性</a:t>
            </a:r>
            <a:r>
              <a:rPr lang="zh-CN" altLang="en-US" sz="2000" spc="-5" dirty="0">
                <a:solidFill>
                  <a:schemeClr val="bg1"/>
                </a:solidFill>
                <a:latin typeface="微软雅黑" panose="020B0503020204020204" pitchFamily="34" charset="-122"/>
                <a:ea typeface="微软雅黑" panose="020B0503020204020204" pitchFamily="34" charset="-122"/>
                <a:cs typeface="Heiti SC"/>
              </a:rPr>
              <a:t>服务机</a:t>
            </a:r>
            <a:r>
              <a:rPr lang="zh-CN" altLang="en-US" sz="2000" dirty="0">
                <a:solidFill>
                  <a:schemeClr val="bg1"/>
                </a:solidFill>
                <a:latin typeface="微软雅黑" panose="020B0503020204020204" pitchFamily="34" charset="-122"/>
                <a:ea typeface="微软雅黑" panose="020B0503020204020204" pitchFamily="34" charset="-122"/>
                <a:cs typeface="Heiti SC"/>
              </a:rPr>
              <a:t>构</a:t>
            </a:r>
          </a:p>
        </p:txBody>
      </p:sp>
      <p:sp>
        <p:nvSpPr>
          <p:cNvPr id="26" name="矩形 25"/>
          <p:cNvSpPr/>
          <p:nvPr/>
        </p:nvSpPr>
        <p:spPr>
          <a:xfrm>
            <a:off x="634313" y="2840679"/>
            <a:ext cx="11031661" cy="1323439"/>
          </a:xfrm>
          <a:prstGeom prst="rect">
            <a:avLst/>
          </a:prstGeom>
          <a:noFill/>
        </p:spPr>
        <p:txBody>
          <a:bodyPr wrap="square">
            <a:spAutoFit/>
          </a:bodyPr>
          <a:lstStyle/>
          <a:p>
            <a:pPr>
              <a:spcBef>
                <a:spcPct val="0"/>
              </a:spcBef>
            </a:pPr>
            <a:r>
              <a:rPr lang="zh-CN" altLang="en-US" sz="4000" b="1" spc="-5" dirty="0">
                <a:solidFill>
                  <a:schemeClr val="bg1"/>
                </a:solidFill>
                <a:effectLst>
                  <a:outerShdw blurRad="38100" dist="38100" dir="2700000" algn="tl">
                    <a:srgbClr val="000000">
                      <a:alpha val="43137"/>
                    </a:srgbClr>
                  </a:outerShdw>
                </a:effectLst>
                <a:latin typeface="Heiti SC"/>
                <a:cs typeface="Heiti SC"/>
              </a:rPr>
              <a:t>熙迈合规服务</a:t>
            </a:r>
            <a:r>
              <a:rPr lang="en-US" altLang="zh-CN" sz="4000" b="1" spc="-5" dirty="0">
                <a:solidFill>
                  <a:schemeClr val="bg1"/>
                </a:solidFill>
                <a:effectLst>
                  <a:outerShdw blurRad="38100" dist="38100" dir="2700000" algn="tl">
                    <a:srgbClr val="000000">
                      <a:alpha val="43137"/>
                    </a:srgbClr>
                  </a:outerShdw>
                </a:effectLst>
                <a:latin typeface="Heiti SC"/>
                <a:cs typeface="Heiti SC"/>
              </a:rPr>
              <a:t>-</a:t>
            </a:r>
            <a:r>
              <a:rPr lang="zh-CN" altLang="en-US" sz="4000" b="1" spc="-5" dirty="0">
                <a:solidFill>
                  <a:schemeClr val="bg1"/>
                </a:solidFill>
                <a:effectLst>
                  <a:outerShdw blurRad="38100" dist="38100" dir="2700000" algn="tl">
                    <a:srgbClr val="000000">
                      <a:alpha val="43137"/>
                    </a:srgbClr>
                  </a:outerShdw>
                </a:effectLst>
                <a:latin typeface="Heiti SC"/>
                <a:cs typeface="Heiti SC"/>
              </a:rPr>
              <a:t>温度控制类（</a:t>
            </a:r>
            <a:r>
              <a:rPr lang="en-US" altLang="zh-CN" sz="4000" b="1" spc="-5" dirty="0">
                <a:solidFill>
                  <a:schemeClr val="bg1"/>
                </a:solidFill>
                <a:effectLst>
                  <a:outerShdw blurRad="38100" dist="38100" dir="2700000" algn="tl">
                    <a:srgbClr val="000000">
                      <a:alpha val="43137"/>
                    </a:srgbClr>
                  </a:outerShdw>
                </a:effectLst>
                <a:latin typeface="Heiti SC"/>
                <a:cs typeface="Heiti SC"/>
              </a:rPr>
              <a:t>CTCs</a:t>
            </a:r>
            <a:r>
              <a:rPr lang="zh-CN" altLang="en-US" sz="4000" b="1" spc="-5" dirty="0">
                <a:solidFill>
                  <a:schemeClr val="bg1"/>
                </a:solidFill>
                <a:effectLst>
                  <a:outerShdw blurRad="38100" dist="38100" dir="2700000" algn="tl">
                    <a:srgbClr val="000000">
                      <a:alpha val="43137"/>
                    </a:srgbClr>
                  </a:outerShdw>
                </a:effectLst>
                <a:latin typeface="Heiti SC"/>
                <a:cs typeface="Heiti SC"/>
              </a:rPr>
              <a:t>）设备设施</a:t>
            </a:r>
            <a:endParaRPr lang="en-US" altLang="zh-CN" sz="4000" b="1" spc="-5" dirty="0">
              <a:solidFill>
                <a:schemeClr val="bg1"/>
              </a:solidFill>
              <a:effectLst>
                <a:outerShdw blurRad="38100" dist="38100" dir="2700000" algn="tl">
                  <a:srgbClr val="000000">
                    <a:alpha val="43137"/>
                  </a:srgbClr>
                </a:outerShdw>
              </a:effectLst>
              <a:latin typeface="Heiti SC"/>
              <a:cs typeface="Heiti SC"/>
            </a:endParaRPr>
          </a:p>
          <a:p>
            <a:pPr>
              <a:spcBef>
                <a:spcPct val="0"/>
              </a:spcBef>
            </a:pPr>
            <a:endParaRPr lang="zh-CN" altLang="en-US" sz="4000" b="1" dirty="0">
              <a:solidFill>
                <a:schemeClr val="bg1"/>
              </a:solidFill>
              <a:effectLst>
                <a:outerShdw blurRad="38100" dist="38100" dir="2700000" algn="tl">
                  <a:srgbClr val="000000">
                    <a:alpha val="43137"/>
                  </a:srgbClr>
                </a:outerShdw>
              </a:effectLst>
              <a:latin typeface="Heiti SC"/>
              <a:cs typeface="Heiti SC"/>
            </a:endParaRPr>
          </a:p>
        </p:txBody>
      </p:sp>
      <p:sp>
        <p:nvSpPr>
          <p:cNvPr id="5" name="矩形 4"/>
          <p:cNvSpPr/>
          <p:nvPr/>
        </p:nvSpPr>
        <p:spPr>
          <a:xfrm>
            <a:off x="675228" y="1743320"/>
            <a:ext cx="2056973" cy="1200329"/>
          </a:xfrm>
          <a:prstGeom prst="rect">
            <a:avLst/>
          </a:prstGeom>
        </p:spPr>
        <p:txBody>
          <a:bodyPr wrap="none">
            <a:spAutoFit/>
          </a:bodyPr>
          <a:lstStyle/>
          <a:p>
            <a:pPr lvl="0" defTabSz="457200"/>
            <a:r>
              <a:rPr lang="en-US" altLang="zh-CN" sz="7200" dirty="0">
                <a:solidFill>
                  <a:srgbClr val="4EC3E0"/>
                </a:solidFill>
                <a:latin typeface="思源黑体 CN Heavy" panose="020B0A00000000000000" charset="-122"/>
                <a:ea typeface="思源黑体"/>
              </a:rPr>
              <a:t>2023</a:t>
            </a:r>
            <a:endParaRPr lang="zh-CN" altLang="en-US" sz="7200" dirty="0">
              <a:solidFill>
                <a:srgbClr val="4EC3E0"/>
              </a:solidFill>
              <a:latin typeface="思源黑体 CN Heavy" panose="020B0A00000000000000" charset="-122"/>
              <a:ea typeface="思源黑体"/>
            </a:endParaRPr>
          </a:p>
        </p:txBody>
      </p:sp>
      <p:sp>
        <p:nvSpPr>
          <p:cNvPr id="2" name="文本框 1"/>
          <p:cNvSpPr txBox="1"/>
          <p:nvPr/>
        </p:nvSpPr>
        <p:spPr>
          <a:xfrm>
            <a:off x="675005" y="4916170"/>
            <a:ext cx="4064000" cy="306705"/>
          </a:xfrm>
          <a:prstGeom prst="rect">
            <a:avLst/>
          </a:prstGeom>
          <a:noFill/>
        </p:spPr>
        <p:txBody>
          <a:bodyPr wrap="square" rtlCol="0">
            <a:spAutoFit/>
          </a:bodyPr>
          <a:lstStyle/>
          <a:p>
            <a:r>
              <a:rPr lang="zh-CN" altLang="en-US" sz="1400" dirty="0">
                <a:solidFill>
                  <a:srgbClr val="DBDBDB"/>
                </a:solidFill>
                <a:latin typeface="思源黑体 CN Light" panose="020B0300000000000000" pitchFamily="34" charset="-122"/>
                <a:ea typeface="思源黑体 CN Light" panose="020B0300000000000000" pitchFamily="34" charset="-122"/>
                <a:sym typeface="+mn-ea"/>
              </a:rPr>
              <a:t>做有温度的服务！</a:t>
            </a:r>
            <a:endParaRPr lang="zh-CN" altLang="en-US" sz="14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矩形 15"/>
          <p:cNvSpPr/>
          <p:nvPr userDrawn="1">
            <p:custDataLst>
              <p:tags r:id="rId2"/>
            </p:custDataLst>
          </p:nvPr>
        </p:nvSpPr>
        <p:spPr>
          <a:xfrm>
            <a:off x="0" y="0"/>
            <a:ext cx="6096000" cy="6858000"/>
          </a:xfrm>
          <a:prstGeom prst="rect">
            <a:avLst/>
          </a:prstGeom>
          <a:solidFill>
            <a:schemeClr val="dk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dirty="0">
              <a:solidFill>
                <a:schemeClr val="lt1"/>
              </a:solidFill>
              <a:latin typeface="微软雅黑" panose="020B0503020204020204" pitchFamily="34" charset="-122"/>
              <a:ea typeface="微软雅黑" panose="020B0503020204020204" pitchFamily="34" charset="-122"/>
              <a:sym typeface="+mn-ea"/>
            </a:endParaRPr>
          </a:p>
        </p:txBody>
      </p:sp>
      <p:sp>
        <p:nvSpPr>
          <p:cNvPr id="17" name="等腰三角形 16"/>
          <p:cNvSpPr/>
          <p:nvPr>
            <p:custDataLst>
              <p:tags r:id="rId3"/>
            </p:custDataLst>
          </p:nvPr>
        </p:nvSpPr>
        <p:spPr>
          <a:xfrm flipV="1">
            <a:off x="5778500" y="0"/>
            <a:ext cx="635005" cy="381003"/>
          </a:xfrm>
          <a:prstGeom prs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18" name="等腰三角形 17"/>
          <p:cNvSpPr/>
          <p:nvPr>
            <p:custDataLst>
              <p:tags r:id="rId4"/>
            </p:custDataLst>
          </p:nvPr>
        </p:nvSpPr>
        <p:spPr>
          <a:xfrm>
            <a:off x="5778500" y="6477000"/>
            <a:ext cx="635005" cy="381003"/>
          </a:xfrm>
          <a:prstGeom prs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19" name="菱形 18"/>
          <p:cNvSpPr/>
          <p:nvPr>
            <p:custDataLst>
              <p:tags r:id="rId5"/>
            </p:custDataLst>
          </p:nvPr>
        </p:nvSpPr>
        <p:spPr>
          <a:xfrm>
            <a:off x="4397823" y="1654655"/>
            <a:ext cx="3396343" cy="3396343"/>
          </a:xfrm>
          <a:prstGeom prst="diamond">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20" name="文本框 19"/>
          <p:cNvSpPr txBox="1"/>
          <p:nvPr>
            <p:custDataLst>
              <p:tags r:id="rId6"/>
            </p:custDataLst>
          </p:nvPr>
        </p:nvSpPr>
        <p:spPr>
          <a:xfrm>
            <a:off x="4915535" y="2438400"/>
            <a:ext cx="2361565" cy="1981200"/>
          </a:xfrm>
          <a:prstGeom prst="rect">
            <a:avLst/>
          </a:prstGeom>
          <a:noFill/>
        </p:spPr>
        <p:txBody>
          <a:bodyPr wrap="square" lIns="63500" tIns="25400" rIns="63500" bIns="25400" rtlCol="0" anchor="ctr" anchorCtr="0">
            <a:normAutofit/>
          </a:bodyPr>
          <a:lstStyle/>
          <a:p>
            <a:pPr marL="0" indent="0" algn="ctr">
              <a:lnSpc>
                <a:spcPct val="110000"/>
              </a:lnSpc>
              <a:spcBef>
                <a:spcPts val="0"/>
              </a:spcBef>
              <a:spcAft>
                <a:spcPts val="0"/>
              </a:spcAft>
              <a:buSzPct val="100000"/>
              <a:buNone/>
            </a:pPr>
            <a:r>
              <a:rPr lang="zh-CN" altLang="en-US" sz="2800" b="1" spc="120" dirty="0">
                <a:solidFill>
                  <a:schemeClr val="lt1"/>
                </a:solidFill>
                <a:uFillTx/>
                <a:latin typeface="微软雅黑" panose="020B0503020204020204" pitchFamily="34" charset="-122"/>
                <a:ea typeface="微软雅黑" panose="020B0503020204020204" pitchFamily="34" charset="-122"/>
                <a:sym typeface="思源黑体" panose="020B0400000000000000" pitchFamily="34" charset="-122"/>
              </a:rPr>
              <a:t>温度控制类</a:t>
            </a:r>
          </a:p>
          <a:p>
            <a:pPr marL="0" indent="0" algn="ctr">
              <a:lnSpc>
                <a:spcPct val="110000"/>
              </a:lnSpc>
              <a:spcBef>
                <a:spcPts val="0"/>
              </a:spcBef>
              <a:spcAft>
                <a:spcPts val="0"/>
              </a:spcAft>
              <a:buSzPct val="100000"/>
              <a:buNone/>
            </a:pPr>
            <a:r>
              <a:rPr lang="zh-CN" altLang="en-US" sz="2800" b="1" spc="120" dirty="0">
                <a:solidFill>
                  <a:schemeClr val="lt1"/>
                </a:solidFill>
                <a:uFillTx/>
                <a:latin typeface="微软雅黑" panose="020B0503020204020204" pitchFamily="34" charset="-122"/>
                <a:ea typeface="微软雅黑" panose="020B0503020204020204" pitchFamily="34" charset="-122"/>
                <a:sym typeface="思源黑体" panose="020B0400000000000000" pitchFamily="34" charset="-122"/>
              </a:rPr>
              <a:t>设备</a:t>
            </a:r>
          </a:p>
        </p:txBody>
      </p:sp>
      <p:sp>
        <p:nvSpPr>
          <p:cNvPr id="21" name="Title 6"/>
          <p:cNvSpPr txBox="1"/>
          <p:nvPr>
            <p:custDataLst>
              <p:tags r:id="rId7"/>
            </p:custDataLst>
          </p:nvPr>
        </p:nvSpPr>
        <p:spPr>
          <a:xfrm>
            <a:off x="609600" y="1066800"/>
            <a:ext cx="3788410" cy="4724400"/>
          </a:xfrm>
          <a:prstGeom prst="rect">
            <a:avLst/>
          </a:prstGeom>
          <a:noFill/>
          <a:ln w="3175">
            <a:noFill/>
            <a:prstDash val="dash"/>
          </a:ln>
        </p:spPr>
        <p:txBody>
          <a:bodyPr wrap="square" lIns="63500" tIns="25400" rIns="63500" bIns="25400" anchor="ctr" anchorCtr="0">
            <a:normAutofit/>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marL="0" lvl="0" indent="0" algn="ctr" fontAlgn="auto">
              <a:lnSpc>
                <a:spcPct val="120000"/>
              </a:lnSpc>
              <a:spcBef>
                <a:spcPts val="0"/>
              </a:spcBef>
              <a:spcAft>
                <a:spcPts val="800"/>
              </a:spcAft>
              <a:buSzPct val="100000"/>
              <a:buNone/>
            </a:pPr>
            <a:r>
              <a:rPr lang="zh-CN" altLang="en-US" sz="1600" spc="100" dirty="0">
                <a:ln w="3175">
                  <a:noFill/>
                  <a:prstDash val="dash"/>
                </a:ln>
                <a:solidFill>
                  <a:schemeClr val="lt1"/>
                </a:solidFill>
                <a:uFillTx/>
                <a:latin typeface="微软雅黑" panose="020B0503020204020204" pitchFamily="34" charset="-122"/>
                <a:ea typeface="微软雅黑" panose="020B0503020204020204" pitchFamily="34" charset="-122"/>
                <a:cs typeface="微软雅黑" panose="020B0503020204020204" pitchFamily="34" charset="-122"/>
              </a:rPr>
              <a:t>温度控制类设备设施GMP合规服务-</a:t>
            </a:r>
            <a:r>
              <a:rPr altLang="zh-CN" sz="1600" spc="100" dirty="0">
                <a:ln w="3175">
                  <a:noFill/>
                  <a:prstDash val="dash"/>
                </a:ln>
                <a:solidFill>
                  <a:schemeClr val="lt1"/>
                </a:solidFill>
                <a:uFillTx/>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1600" spc="100" dirty="0">
                <a:ln w="3175">
                  <a:noFill/>
                  <a:prstDash val="dash"/>
                </a:ln>
                <a:solidFill>
                  <a:schemeClr val="lt1"/>
                </a:solidFill>
                <a:uFillTx/>
                <a:latin typeface="微软雅黑" panose="020B0503020204020204" pitchFamily="34" charset="-122"/>
                <a:ea typeface="微软雅黑" panose="020B0503020204020204" pitchFamily="34" charset="-122"/>
                <a:cs typeface="微软雅黑" panose="020B0503020204020204" pitchFamily="34" charset="-122"/>
              </a:rPr>
              <a:t>温度控制类设备</a:t>
            </a:r>
          </a:p>
          <a:p>
            <a:pPr marL="0" lvl="0" indent="0" algn="ctr" fontAlgn="auto">
              <a:lnSpc>
                <a:spcPct val="120000"/>
              </a:lnSpc>
              <a:spcBef>
                <a:spcPts val="0"/>
              </a:spcBef>
              <a:spcAft>
                <a:spcPts val="800"/>
              </a:spcAft>
              <a:buSzPct val="100000"/>
              <a:buNone/>
            </a:pPr>
            <a:r>
              <a:rPr lang="zh-CN" altLang="en-US" sz="1600" b="1" spc="100">
                <a:ln w="3175">
                  <a:noFill/>
                  <a:prstDash val="dash"/>
                </a:ln>
                <a:solidFill>
                  <a:schemeClr val="lt1"/>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验证策略</a:t>
            </a:r>
          </a:p>
          <a:p>
            <a:pPr marL="0" lvl="0" indent="0" algn="ctr" fontAlgn="auto">
              <a:lnSpc>
                <a:spcPct val="120000"/>
              </a:lnSpc>
              <a:spcBef>
                <a:spcPts val="0"/>
              </a:spcBef>
              <a:spcAft>
                <a:spcPts val="800"/>
              </a:spcAft>
              <a:buSzPct val="100000"/>
              <a:buNone/>
            </a:pPr>
            <a:r>
              <a:rPr lang="zh-CN" altLang="en-US" sz="1600" b="1" spc="100">
                <a:ln w="3175">
                  <a:noFill/>
                  <a:prstDash val="dash"/>
                </a:ln>
                <a:solidFill>
                  <a:schemeClr val="lt1"/>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主要依据</a:t>
            </a:r>
          </a:p>
        </p:txBody>
      </p:sp>
      <p:sp>
        <p:nvSpPr>
          <p:cNvPr id="22" name="Title 6"/>
          <p:cNvSpPr txBox="1"/>
          <p:nvPr>
            <p:custDataLst>
              <p:tags r:id="rId8"/>
            </p:custDataLst>
          </p:nvPr>
        </p:nvSpPr>
        <p:spPr>
          <a:xfrm>
            <a:off x="7870825" y="1066800"/>
            <a:ext cx="3505200" cy="5410200"/>
          </a:xfrm>
          <a:prstGeom prst="rect">
            <a:avLst/>
          </a:prstGeom>
          <a:noFill/>
          <a:ln w="3175">
            <a:noFill/>
            <a:prstDash val="dash"/>
          </a:ln>
        </p:spPr>
        <p:txBody>
          <a:bodyPr wrap="square" lIns="63500" tIns="25400" rIns="63500" bIns="25400" anchor="ctr" anchorCtr="0">
            <a:normAutofit fontScale="90000" lnSpcReduction="20000"/>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lvl="0" indent="0" algn="l" fontAlgn="ctr">
              <a:lnSpc>
                <a:spcPct val="120000"/>
              </a:lnSpc>
              <a:spcBef>
                <a:spcPts val="0"/>
              </a:spcBef>
              <a:spcAft>
                <a:spcPts val="800"/>
              </a:spcAft>
              <a:buSzPct val="100000"/>
              <a:buFont typeface="Wingdings" panose="05000000000000000000" charset="0"/>
            </a:pPr>
            <a:r>
              <a:rPr lang="zh-CN" altLang="en-US" sz="1600" b="1" spc="100">
                <a:ln w="3175">
                  <a:noFill/>
                  <a:prstDash val="dash"/>
                </a:ln>
                <a:solidFill>
                  <a:schemeClr val="tx1"/>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验证策略</a:t>
            </a:r>
            <a:r>
              <a:rPr altLang="zh-CN" sz="1600" b="1" spc="100">
                <a:ln w="3175">
                  <a:noFill/>
                  <a:prstDash val="dash"/>
                </a:ln>
                <a:solidFill>
                  <a:schemeClr val="tx1"/>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a:t>
            </a:r>
          </a:p>
          <a:p>
            <a:pPr lvl="0" indent="0" algn="l" fontAlgn="ctr">
              <a:lnSpc>
                <a:spcPct val="120000"/>
              </a:lnSpc>
              <a:spcBef>
                <a:spcPts val="0"/>
              </a:spcBef>
              <a:spcAft>
                <a:spcPts val="800"/>
              </a:spcAft>
              <a:buSzPct val="100000"/>
              <a:buFont typeface="Wingdings" panose="05000000000000000000" charset="0"/>
            </a:pPr>
            <a:r>
              <a:rPr lang="zh-CN" altLang="en-US" sz="1600" spc="100">
                <a:ln w="3175">
                  <a:noFill/>
                  <a:prstDash val="dash"/>
                </a:ln>
                <a:solidFill>
                  <a:schemeClr val="tx1"/>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ISPE C&amp;Q 第二版 线性模型</a:t>
            </a:r>
          </a:p>
          <a:p>
            <a:pPr lvl="0" indent="0" algn="l" fontAlgn="ctr">
              <a:lnSpc>
                <a:spcPct val="120000"/>
              </a:lnSpc>
              <a:spcBef>
                <a:spcPts val="0"/>
              </a:spcBef>
              <a:spcAft>
                <a:spcPts val="800"/>
              </a:spcAft>
              <a:buSzPct val="100000"/>
              <a:buFont typeface="Wingdings" panose="05000000000000000000" charset="0"/>
            </a:pPr>
            <a:endParaRPr lang="zh-CN" altLang="en-US" sz="1600" b="1" spc="100">
              <a:ln w="3175">
                <a:noFill/>
                <a:prstDash val="dash"/>
              </a:ln>
              <a:solidFill>
                <a:schemeClr val="tx1"/>
              </a:solidFill>
              <a:uFillTx/>
              <a:latin typeface="微软雅黑" panose="020B0503020204020204" pitchFamily="34" charset="-122"/>
              <a:ea typeface="微软雅黑" panose="020B0503020204020204" pitchFamily="34" charset="-122"/>
              <a:cs typeface="微软雅黑" panose="020B0503020204020204" pitchFamily="34" charset="-122"/>
              <a:sym typeface="+mn-ea"/>
            </a:endParaRPr>
          </a:p>
          <a:p>
            <a:pPr lvl="0" indent="0" algn="l" fontAlgn="ctr">
              <a:lnSpc>
                <a:spcPct val="120000"/>
              </a:lnSpc>
              <a:spcBef>
                <a:spcPts val="0"/>
              </a:spcBef>
              <a:spcAft>
                <a:spcPts val="800"/>
              </a:spcAft>
              <a:buSzPct val="100000"/>
              <a:buFont typeface="Wingdings" panose="05000000000000000000" charset="0"/>
            </a:pPr>
            <a:r>
              <a:rPr lang="zh-CN" altLang="en-US" sz="1600" b="1" spc="4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rPr>
              <a:t>主要依据：</a:t>
            </a:r>
          </a:p>
          <a:p>
            <a:pPr marL="254000" lvl="0" indent="-254000" algn="l" fontAlgn="ctr">
              <a:lnSpc>
                <a:spcPct val="120000"/>
              </a:lnSpc>
              <a:spcBef>
                <a:spcPts val="0"/>
              </a:spcBef>
              <a:spcAft>
                <a:spcPts val="800"/>
              </a:spcAft>
              <a:buSzPct val="100000"/>
              <a:buFont typeface="Wingdings" panose="05000000000000000000" charset="0"/>
              <a:buChar char="l"/>
            </a:pPr>
            <a:r>
              <a:rPr lang="en-US" altLang="zh-CN" sz="1400" spc="4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rPr>
              <a:t>中国GMP及其相关附录</a:t>
            </a:r>
          </a:p>
          <a:p>
            <a:pPr marL="254000" lvl="0" indent="-254000" algn="l" fontAlgn="ctr">
              <a:lnSpc>
                <a:spcPct val="120000"/>
              </a:lnSpc>
              <a:spcBef>
                <a:spcPts val="0"/>
              </a:spcBef>
              <a:spcAft>
                <a:spcPts val="800"/>
              </a:spcAft>
              <a:buSzPct val="100000"/>
              <a:buFont typeface="Wingdings" panose="05000000000000000000" charset="0"/>
              <a:buChar char="l"/>
            </a:pPr>
            <a:r>
              <a:rPr lang="en-US" altLang="zh-CN" sz="1400" spc="4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rPr>
              <a:t>EU GMP及其相关附录</a:t>
            </a:r>
          </a:p>
          <a:p>
            <a:pPr marL="254000" lvl="0" indent="-254000" algn="l" fontAlgn="ctr">
              <a:lnSpc>
                <a:spcPct val="120000"/>
              </a:lnSpc>
              <a:spcBef>
                <a:spcPts val="0"/>
              </a:spcBef>
              <a:spcAft>
                <a:spcPts val="800"/>
              </a:spcAft>
              <a:buSzPct val="100000"/>
              <a:buFont typeface="Wingdings" panose="05000000000000000000" charset="0"/>
              <a:buChar char="l"/>
            </a:pPr>
            <a:r>
              <a:rPr lang="en-US" altLang="zh-CN" sz="1400" spc="4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rPr>
              <a:t>WHO GMP及其相关附录</a:t>
            </a:r>
          </a:p>
          <a:p>
            <a:pPr marL="254000" lvl="0" indent="-254000" algn="l" fontAlgn="ctr">
              <a:lnSpc>
                <a:spcPct val="120000"/>
              </a:lnSpc>
              <a:spcBef>
                <a:spcPts val="0"/>
              </a:spcBef>
              <a:spcAft>
                <a:spcPts val="800"/>
              </a:spcAft>
              <a:buSzPct val="100000"/>
              <a:buFont typeface="Wingdings" panose="05000000000000000000" charset="0"/>
              <a:buChar char="l"/>
            </a:pPr>
            <a:r>
              <a:rPr lang="en-US" altLang="zh-CN" sz="1400" spc="4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rPr>
              <a:t>GB/T 34399-2017医药产品冷链物流温控设施设备验证  性能确认技术规范</a:t>
            </a:r>
          </a:p>
          <a:p>
            <a:pPr marL="254000" lvl="0" indent="-254000" algn="l" fontAlgn="ctr">
              <a:lnSpc>
                <a:spcPct val="120000"/>
              </a:lnSpc>
              <a:spcBef>
                <a:spcPts val="0"/>
              </a:spcBef>
              <a:spcAft>
                <a:spcPts val="800"/>
              </a:spcAft>
              <a:buSzPct val="100000"/>
              <a:buFont typeface="Wingdings" panose="05000000000000000000" charset="0"/>
              <a:buChar char="l"/>
            </a:pPr>
            <a:r>
              <a:rPr lang="en-US" altLang="zh-CN" sz="1400" spc="4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rPr>
              <a:t>GB/T 10586 湿热试验箱技术条件</a:t>
            </a:r>
          </a:p>
          <a:p>
            <a:pPr marL="254000" lvl="0" indent="-254000" algn="l" fontAlgn="ctr">
              <a:lnSpc>
                <a:spcPct val="120000"/>
              </a:lnSpc>
              <a:spcBef>
                <a:spcPts val="0"/>
              </a:spcBef>
              <a:spcAft>
                <a:spcPts val="800"/>
              </a:spcAft>
              <a:buSzPct val="100000"/>
              <a:buFont typeface="Wingdings" panose="05000000000000000000" charset="0"/>
              <a:buChar char="l"/>
            </a:pPr>
            <a:r>
              <a:rPr lang="en-US" altLang="zh-CN" sz="1400" spc="4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rPr>
              <a:t>GB/T 10592高低温试验箱技术条件</a:t>
            </a:r>
          </a:p>
          <a:p>
            <a:pPr marL="254000" lvl="0" indent="-254000" algn="l" fontAlgn="ctr">
              <a:lnSpc>
                <a:spcPct val="120000"/>
              </a:lnSpc>
              <a:spcBef>
                <a:spcPts val="0"/>
              </a:spcBef>
              <a:spcAft>
                <a:spcPts val="800"/>
              </a:spcAft>
              <a:buSzPct val="100000"/>
              <a:buFont typeface="Wingdings" panose="05000000000000000000" charset="0"/>
              <a:buChar char="l"/>
            </a:pPr>
            <a:r>
              <a:rPr lang="en-US" altLang="zh-CN" sz="1400" spc="4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rPr>
              <a:t>JJF1101-2019 环境试验设备温度、湿度参数校准规范</a:t>
            </a:r>
          </a:p>
          <a:p>
            <a:pPr marL="254000" lvl="0" indent="-254000" algn="l" fontAlgn="ctr">
              <a:lnSpc>
                <a:spcPct val="120000"/>
              </a:lnSpc>
              <a:spcBef>
                <a:spcPts val="0"/>
              </a:spcBef>
              <a:spcAft>
                <a:spcPts val="800"/>
              </a:spcAft>
              <a:buSzPct val="100000"/>
              <a:buFont typeface="Wingdings" panose="05000000000000000000" charset="0"/>
              <a:buChar char="l"/>
            </a:pPr>
            <a:r>
              <a:rPr lang="en-US" altLang="zh-CN" sz="1400" spc="4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rPr>
              <a:t>PDA TR 64 有源温度受控系统：确认指南</a:t>
            </a:r>
          </a:p>
          <a:p>
            <a:pPr marL="254000" lvl="0" indent="-254000" algn="l" fontAlgn="ctr">
              <a:lnSpc>
                <a:spcPct val="120000"/>
              </a:lnSpc>
              <a:spcBef>
                <a:spcPts val="0"/>
              </a:spcBef>
              <a:spcAft>
                <a:spcPts val="800"/>
              </a:spcAft>
              <a:buSzPct val="100000"/>
              <a:buFont typeface="Wingdings" panose="05000000000000000000" charset="0"/>
              <a:buChar char="l"/>
            </a:pPr>
            <a:r>
              <a:rPr lang="en-US" altLang="zh-CN" sz="1400" spc="4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rPr>
              <a:t>ISPE 相关指南</a:t>
            </a:r>
          </a:p>
          <a:p>
            <a:pPr lvl="0" indent="0" algn="l" fontAlgn="ctr">
              <a:lnSpc>
                <a:spcPct val="120000"/>
              </a:lnSpc>
              <a:spcBef>
                <a:spcPts val="0"/>
              </a:spcBef>
              <a:spcAft>
                <a:spcPts val="800"/>
              </a:spcAft>
              <a:buSzPct val="100000"/>
              <a:buFont typeface="Wingdings" panose="05000000000000000000" charset="0"/>
            </a:pPr>
            <a:r>
              <a:rPr lang="en-US" altLang="zh-CN" sz="1400" spc="4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rPr>
              <a:t>    ISPE GPG：温控室（第二版） </a:t>
            </a:r>
          </a:p>
          <a:p>
            <a:pPr lvl="0" indent="0" algn="l" fontAlgn="ctr">
              <a:lnSpc>
                <a:spcPct val="120000"/>
              </a:lnSpc>
              <a:spcBef>
                <a:spcPts val="0"/>
              </a:spcBef>
              <a:spcAft>
                <a:spcPts val="800"/>
              </a:spcAft>
              <a:buSzPct val="100000"/>
              <a:buFont typeface="Wingdings" panose="05000000000000000000" charset="0"/>
            </a:pPr>
            <a:r>
              <a:rPr lang="en-US" altLang="zh-CN" sz="1400" spc="4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rPr>
              <a:t>    ISPE  HVAC指南中温度分布指南等</a:t>
            </a:r>
          </a:p>
        </p:txBody>
      </p:sp>
    </p:spTree>
    <p:custDataLst>
      <p:tags r:id="rId1"/>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961390" y="265430"/>
            <a:ext cx="5220970" cy="460375"/>
          </a:xfrm>
          <a:prstGeom prst="rect">
            <a:avLst/>
          </a:prstGeom>
          <a:noFill/>
        </p:spPr>
        <p:txBody>
          <a:bodyPr wrap="square">
            <a:spAutoFit/>
          </a:bodyPr>
          <a:lstStyle/>
          <a:p>
            <a:pPr lvl="0" defTabSz="457200"/>
            <a:r>
              <a:rPr kumimoji="0" lang="zh-CN" altLang="en-US" sz="2400" b="1" i="0" u="none" strike="noStrike" kern="1200" cap="none" spc="0" normalizeH="0" baseline="0" noProof="0" dirty="0">
                <a:ln>
                  <a:noFill/>
                </a:ln>
                <a:solidFill>
                  <a:schemeClr val="tx1">
                    <a:lumMod val="85000"/>
                    <a:lumOff val="15000"/>
                  </a:schemeClr>
                </a:solidFill>
                <a:effectLst/>
                <a:uLnTx/>
                <a:uFillTx/>
                <a:latin typeface="微软雅黑" panose="020B0503020204020204" pitchFamily="34" charset="-122"/>
                <a:ea typeface="微软雅黑" panose="020B0503020204020204" pitchFamily="34" charset="-122"/>
                <a:cs typeface="+mn-cs"/>
                <a:sym typeface="思源黑体" panose="020B0400000000000000" pitchFamily="34" charset="-122"/>
              </a:rPr>
              <a:t>温度控制类设备设施</a:t>
            </a:r>
            <a:r>
              <a:rPr lang="en-US" altLang="zh-CN" sz="2400" b="1" dirty="0">
                <a:solidFill>
                  <a:schemeClr val="tx1">
                    <a:lumMod val="85000"/>
                    <a:lumOff val="15000"/>
                  </a:schemeClr>
                </a:solidFill>
                <a:latin typeface="微软雅黑" panose="020B0503020204020204" pitchFamily="34" charset="-122"/>
                <a:ea typeface="微软雅黑" panose="020B0503020204020204" pitchFamily="34" charset="-122"/>
                <a:sym typeface="思源黑体" panose="020B0400000000000000" pitchFamily="34" charset="-122"/>
              </a:rPr>
              <a:t>·</a:t>
            </a: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sym typeface="思源黑体" panose="020B0400000000000000" pitchFamily="34" charset="-122"/>
              </a:rPr>
              <a:t>温度控制类设备</a:t>
            </a:r>
          </a:p>
        </p:txBody>
      </p:sp>
      <p:cxnSp>
        <p:nvCxnSpPr>
          <p:cNvPr id="3" name="直接连接符 2"/>
          <p:cNvCxnSpPr>
            <a:stCxn id="4" idx="3"/>
          </p:cNvCxnSpPr>
          <p:nvPr>
            <p:custDataLst>
              <p:tags r:id="rId2"/>
            </p:custDataLst>
          </p:nvPr>
        </p:nvCxnSpPr>
        <p:spPr>
          <a:xfrm>
            <a:off x="3076932" y="2277594"/>
            <a:ext cx="7544040" cy="0"/>
          </a:xfrm>
          <a:prstGeom prst="line">
            <a:avLst/>
          </a:prstGeom>
          <a:ln w="28575">
            <a:solidFill>
              <a:schemeClr val="tx1">
                <a:alpha val="20000"/>
              </a:schemeClr>
            </a:solidFill>
          </a:ln>
        </p:spPr>
        <p:style>
          <a:lnRef idx="1">
            <a:schemeClr val="accent1"/>
          </a:lnRef>
          <a:fillRef idx="0">
            <a:schemeClr val="accent1"/>
          </a:fillRef>
          <a:effectRef idx="0">
            <a:schemeClr val="accent1"/>
          </a:effectRef>
          <a:fontRef idx="minor">
            <a:schemeClr val="tx1"/>
          </a:fontRef>
        </p:style>
      </p:cxnSp>
      <p:sp>
        <p:nvSpPr>
          <p:cNvPr id="4" name="矩形: 圆角 3"/>
          <p:cNvSpPr/>
          <p:nvPr>
            <p:custDataLst>
              <p:tags r:id="rId3"/>
            </p:custDataLst>
          </p:nvPr>
        </p:nvSpPr>
        <p:spPr>
          <a:xfrm>
            <a:off x="1174679" y="2014579"/>
            <a:ext cx="1902253" cy="525384"/>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椭圆 4"/>
          <p:cNvSpPr/>
          <p:nvPr>
            <p:custDataLst>
              <p:tags r:id="rId4"/>
            </p:custDataLst>
          </p:nvPr>
        </p:nvSpPr>
        <p:spPr>
          <a:xfrm>
            <a:off x="3351805" y="2175756"/>
            <a:ext cx="203032" cy="20303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cxnSp>
        <p:nvCxnSpPr>
          <p:cNvPr id="6" name="直接箭头连接符 5"/>
          <p:cNvCxnSpPr/>
          <p:nvPr>
            <p:custDataLst>
              <p:tags r:id="rId5"/>
            </p:custDataLst>
          </p:nvPr>
        </p:nvCxnSpPr>
        <p:spPr>
          <a:xfrm>
            <a:off x="2125493" y="2684897"/>
            <a:ext cx="0" cy="24113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8" name="TextBox 21"/>
          <p:cNvSpPr txBox="1"/>
          <p:nvPr>
            <p:custDataLst>
              <p:tags r:id="rId6"/>
            </p:custDataLst>
          </p:nvPr>
        </p:nvSpPr>
        <p:spPr>
          <a:xfrm flipH="1">
            <a:off x="1199668" y="2961645"/>
            <a:ext cx="1902253" cy="1832909"/>
          </a:xfrm>
          <a:prstGeom prst="rect">
            <a:avLst/>
          </a:prstGeom>
          <a:noFill/>
        </p:spPr>
        <p:txBody>
          <a:bodyPr wrap="square" rtlCol="0" anchor="t">
            <a:normAutofit lnSpcReduction="10000"/>
          </a:bodyPr>
          <a:lstStyle/>
          <a:p>
            <a:pPr lvl="1" indent="0" fontAlgn="auto">
              <a:lnSpc>
                <a:spcPct val="150000"/>
              </a:lnSpc>
              <a:buFont typeface="Arial" panose="020B0604020202020204" pitchFamily="34" charset="0"/>
              <a:buChar char="•"/>
            </a:pPr>
            <a:r>
              <a:rPr lang="en-US" altLang="zh-CN" sz="1400" dirty="0">
                <a:latin typeface="微软雅黑" panose="020B0503020204020204" pitchFamily="34" charset="-122"/>
                <a:ea typeface="微软雅黑" panose="020B0503020204020204" pitchFamily="34" charset="-122"/>
                <a:cs typeface="微软雅黑" panose="020B0503020204020204" pitchFamily="34" charset="-122"/>
                <a:sym typeface="+mn-ea"/>
              </a:rPr>
              <a:t>URS</a:t>
            </a:r>
            <a:r>
              <a:rPr lang="zh-CN" altLang="en-US" sz="1400" dirty="0">
                <a:latin typeface="微软雅黑" panose="020B0503020204020204" pitchFamily="34" charset="-122"/>
                <a:ea typeface="微软雅黑" panose="020B0503020204020204" pitchFamily="34" charset="-122"/>
                <a:cs typeface="微软雅黑" panose="020B0503020204020204" pitchFamily="34" charset="-122"/>
                <a:sym typeface="+mn-ea"/>
              </a:rPr>
              <a:t>符合性</a:t>
            </a:r>
            <a:endParaRPr lang="en-US" altLang="zh-CN" sz="1400" dirty="0">
              <a:latin typeface="微软雅黑" panose="020B0503020204020204" pitchFamily="34" charset="-122"/>
              <a:ea typeface="微软雅黑" panose="020B0503020204020204" pitchFamily="34" charset="-122"/>
              <a:cs typeface="微软雅黑" panose="020B0503020204020204" pitchFamily="34" charset="-122"/>
            </a:endParaRPr>
          </a:p>
          <a:p>
            <a:pPr lvl="1" indent="0" fontAlgn="auto">
              <a:lnSpc>
                <a:spcPct val="150000"/>
              </a:lnSpc>
              <a:buFont typeface="Arial" panose="020B0604020202020204" pitchFamily="34" charset="0"/>
              <a:buChar char="•"/>
            </a:pPr>
            <a:r>
              <a:rPr lang="zh-CN" altLang="en-US" sz="1400" dirty="0">
                <a:latin typeface="微软雅黑" panose="020B0503020204020204" pitchFamily="34" charset="-122"/>
                <a:ea typeface="微软雅黑" panose="020B0503020204020204" pitchFamily="34" charset="-122"/>
                <a:cs typeface="微软雅黑" panose="020B0503020204020204" pitchFamily="34" charset="-122"/>
                <a:sym typeface="+mn-ea"/>
              </a:rPr>
              <a:t>风险评估</a:t>
            </a:r>
            <a:endParaRPr lang="en-US" altLang="zh-CN" sz="1400" dirty="0">
              <a:latin typeface="微软雅黑" panose="020B0503020204020204" pitchFamily="34" charset="-122"/>
              <a:ea typeface="微软雅黑" panose="020B0503020204020204" pitchFamily="34" charset="-122"/>
              <a:cs typeface="微软雅黑" panose="020B0503020204020204" pitchFamily="34" charset="-122"/>
            </a:endParaRPr>
          </a:p>
          <a:p>
            <a:pPr lvl="1" indent="0" fontAlgn="auto">
              <a:lnSpc>
                <a:spcPct val="150000"/>
              </a:lnSpc>
              <a:buFont typeface="Arial" panose="020B0604020202020204" pitchFamily="34" charset="0"/>
              <a:buChar char="•"/>
            </a:pPr>
            <a:r>
              <a:rPr lang="zh-CN" altLang="en-US" sz="1400" dirty="0">
                <a:latin typeface="微软雅黑" panose="020B0503020204020204" pitchFamily="34" charset="-122"/>
                <a:ea typeface="微软雅黑" panose="020B0503020204020204" pitchFamily="34" charset="-122"/>
                <a:cs typeface="微软雅黑" panose="020B0503020204020204" pitchFamily="34" charset="-122"/>
                <a:sym typeface="+mn-ea"/>
              </a:rPr>
              <a:t>合理的装载方式以及探头布局</a:t>
            </a:r>
            <a:endParaRPr lang="en-US" altLang="zh-CN" sz="1400" dirty="0">
              <a:latin typeface="微软雅黑" panose="020B0503020204020204" pitchFamily="34" charset="-122"/>
              <a:ea typeface="微软雅黑" panose="020B0503020204020204" pitchFamily="34" charset="-122"/>
              <a:cs typeface="微软雅黑" panose="020B0503020204020204" pitchFamily="34" charset="-122"/>
            </a:endParaRPr>
          </a:p>
          <a:p>
            <a:pPr lvl="1" indent="0" algn="l">
              <a:lnSpc>
                <a:spcPct val="130000"/>
              </a:lnSpc>
              <a:spcBef>
                <a:spcPts val="0"/>
              </a:spcBef>
              <a:spcAft>
                <a:spcPts val="0"/>
              </a:spcAft>
              <a:buSzPct val="100000"/>
              <a:buFont typeface="Arial" panose="020B0604020202020204" pitchFamily="34" charset="0"/>
              <a:buNone/>
            </a:pPr>
            <a:endParaRPr lang="zh-CN" altLang="en-US" sz="1400" spc="150" dirty="0">
              <a:solidFill>
                <a:schemeClr val="tx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9" name="Rectangle 29"/>
          <p:cNvSpPr/>
          <p:nvPr>
            <p:custDataLst>
              <p:tags r:id="rId7"/>
            </p:custDataLst>
          </p:nvPr>
        </p:nvSpPr>
        <p:spPr>
          <a:xfrm flipH="1">
            <a:off x="1294624" y="2048939"/>
            <a:ext cx="1662363" cy="449169"/>
          </a:xfrm>
          <a:prstGeom prst="rect">
            <a:avLst/>
          </a:prstGeom>
        </p:spPr>
        <p:txBody>
          <a:bodyPr wrap="square"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algn="ctr" fontAlgn="auto">
              <a:lnSpc>
                <a:spcPct val="100000"/>
              </a:lnSpc>
              <a:spcBef>
                <a:spcPts val="0"/>
              </a:spcBef>
              <a:spcAft>
                <a:spcPts val="0"/>
              </a:spcAft>
              <a:buSzPct val="100000"/>
            </a:pPr>
            <a:r>
              <a:rPr lang="zh-CN" altLang="en-US" sz="1200" dirty="0">
                <a:solidFill>
                  <a:schemeClr val="bg1">
                    <a:lumMod val="95000"/>
                  </a:schemeClr>
                </a:solidFill>
                <a:sym typeface="+mn-ea"/>
              </a:rPr>
              <a:t>验证关键点</a:t>
            </a:r>
            <a:endParaRPr lang="zh-CN" altLang="en-US" sz="1200" b="1" spc="300" dirty="0">
              <a:solidFill>
                <a:schemeClr val="bg1">
                  <a:lumMod val="95000"/>
                </a:schemeClr>
              </a:solidFill>
              <a:uFillTx/>
              <a:latin typeface="Arial" panose="020B0604020202020204" pitchFamily="34" charset="0"/>
              <a:ea typeface="微软雅黑" panose="020B0503020204020204" pitchFamily="34" charset="-122"/>
              <a:sym typeface="+mn-ea"/>
            </a:endParaRPr>
          </a:p>
        </p:txBody>
      </p:sp>
      <p:sp>
        <p:nvSpPr>
          <p:cNvPr id="15" name="矩形: 圆角 14"/>
          <p:cNvSpPr/>
          <p:nvPr>
            <p:custDataLst>
              <p:tags r:id="rId8"/>
            </p:custDataLst>
          </p:nvPr>
        </p:nvSpPr>
        <p:spPr>
          <a:xfrm>
            <a:off x="3802224" y="2014579"/>
            <a:ext cx="1902253" cy="525384"/>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椭圆 15"/>
          <p:cNvSpPr/>
          <p:nvPr>
            <p:custDataLst>
              <p:tags r:id="rId9"/>
            </p:custDataLst>
          </p:nvPr>
        </p:nvSpPr>
        <p:spPr>
          <a:xfrm>
            <a:off x="5979350" y="2175756"/>
            <a:ext cx="203032" cy="20303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7" name="直接箭头连接符 16"/>
          <p:cNvCxnSpPr/>
          <p:nvPr>
            <p:custDataLst>
              <p:tags r:id="rId10"/>
            </p:custDataLst>
          </p:nvPr>
        </p:nvCxnSpPr>
        <p:spPr>
          <a:xfrm>
            <a:off x="4753038" y="2684897"/>
            <a:ext cx="0" cy="241139"/>
          </a:xfrm>
          <a:prstGeom prst="straightConnector1">
            <a:avLst/>
          </a:prstGeom>
          <a:ln w="3810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21"/>
          <p:cNvSpPr txBox="1"/>
          <p:nvPr>
            <p:custDataLst>
              <p:tags r:id="rId11"/>
            </p:custDataLst>
          </p:nvPr>
        </p:nvSpPr>
        <p:spPr>
          <a:xfrm flipH="1">
            <a:off x="3887537" y="2961645"/>
            <a:ext cx="1902253" cy="1832909"/>
          </a:xfrm>
          <a:prstGeom prst="rect">
            <a:avLst/>
          </a:prstGeom>
          <a:noFill/>
        </p:spPr>
        <p:txBody>
          <a:bodyPr wrap="square" rtlCol="0" anchor="t">
            <a:normAutofit/>
          </a:bodyPr>
          <a:lstStyle/>
          <a:p>
            <a:pPr marL="0" indent="0" algn="just">
              <a:lnSpc>
                <a:spcPct val="130000"/>
              </a:lnSpc>
              <a:spcBef>
                <a:spcPts val="0"/>
              </a:spcBef>
              <a:spcAft>
                <a:spcPts val="0"/>
              </a:spcAft>
              <a:buSzPct val="100000"/>
            </a:pPr>
            <a:r>
              <a:rPr lang="zh-CN" altLang="en-US" sz="1400" spc="150" dirty="0">
                <a:solidFill>
                  <a:schemeClr val="tx1">
                    <a:lumMod val="75000"/>
                    <a:lumOff val="25000"/>
                  </a:schemeClr>
                </a:solidFill>
                <a:uFillTx/>
                <a:latin typeface="Arial" panose="020B0604020202020204" pitchFamily="34" charset="0"/>
                <a:ea typeface="微软雅黑" panose="020B0503020204020204" pitchFamily="34" charset="-122"/>
              </a:rPr>
              <a:t>文档确认</a:t>
            </a:r>
          </a:p>
          <a:p>
            <a:pPr marL="0" indent="0" algn="just">
              <a:lnSpc>
                <a:spcPct val="130000"/>
              </a:lnSpc>
              <a:spcBef>
                <a:spcPts val="0"/>
              </a:spcBef>
              <a:spcAft>
                <a:spcPts val="0"/>
              </a:spcAft>
              <a:buSzPct val="100000"/>
            </a:pPr>
            <a:r>
              <a:rPr lang="zh-CN" altLang="en-US" sz="1400" spc="150" dirty="0">
                <a:solidFill>
                  <a:schemeClr val="tx1">
                    <a:lumMod val="75000"/>
                    <a:lumOff val="25000"/>
                  </a:schemeClr>
                </a:solidFill>
                <a:uFillTx/>
                <a:latin typeface="Arial" panose="020B0604020202020204" pitchFamily="34" charset="0"/>
                <a:ea typeface="微软雅黑" panose="020B0503020204020204" pitchFamily="34" charset="-122"/>
              </a:rPr>
              <a:t>组件安装确认</a:t>
            </a:r>
          </a:p>
          <a:p>
            <a:pPr marL="0" indent="0" algn="just">
              <a:lnSpc>
                <a:spcPct val="130000"/>
              </a:lnSpc>
              <a:spcBef>
                <a:spcPts val="0"/>
              </a:spcBef>
              <a:spcAft>
                <a:spcPts val="0"/>
              </a:spcAft>
              <a:buSzPct val="100000"/>
            </a:pPr>
            <a:r>
              <a:rPr lang="zh-CN" altLang="en-US" sz="1400" spc="150" dirty="0">
                <a:solidFill>
                  <a:schemeClr val="tx1">
                    <a:lumMod val="75000"/>
                    <a:lumOff val="25000"/>
                  </a:schemeClr>
                </a:solidFill>
                <a:uFillTx/>
                <a:latin typeface="Arial" panose="020B0604020202020204" pitchFamily="34" charset="0"/>
                <a:ea typeface="微软雅黑" panose="020B0503020204020204" pitchFamily="34" charset="-122"/>
              </a:rPr>
              <a:t>安装环境确认</a:t>
            </a:r>
          </a:p>
          <a:p>
            <a:pPr marL="0" indent="0" algn="just">
              <a:lnSpc>
                <a:spcPct val="130000"/>
              </a:lnSpc>
              <a:spcBef>
                <a:spcPts val="0"/>
              </a:spcBef>
              <a:spcAft>
                <a:spcPts val="0"/>
              </a:spcAft>
              <a:buSzPct val="100000"/>
            </a:pPr>
            <a:r>
              <a:rPr lang="zh-CN" altLang="en-US" sz="1400" spc="150" dirty="0">
                <a:solidFill>
                  <a:schemeClr val="tx1">
                    <a:lumMod val="75000"/>
                    <a:lumOff val="25000"/>
                  </a:schemeClr>
                </a:solidFill>
                <a:uFillTx/>
                <a:latin typeface="Arial" panose="020B0604020202020204" pitchFamily="34" charset="0"/>
                <a:ea typeface="微软雅黑" panose="020B0503020204020204" pitchFamily="34" charset="-122"/>
              </a:rPr>
              <a:t>供电确认</a:t>
            </a:r>
          </a:p>
          <a:p>
            <a:pPr marL="0" indent="0" algn="just">
              <a:lnSpc>
                <a:spcPct val="130000"/>
              </a:lnSpc>
              <a:spcBef>
                <a:spcPts val="0"/>
              </a:spcBef>
              <a:spcAft>
                <a:spcPts val="0"/>
              </a:spcAft>
              <a:buSzPct val="100000"/>
            </a:pPr>
            <a:r>
              <a:rPr lang="zh-CN" altLang="en-US" sz="1400" spc="150" dirty="0">
                <a:solidFill>
                  <a:schemeClr val="tx1">
                    <a:lumMod val="75000"/>
                    <a:lumOff val="25000"/>
                  </a:schemeClr>
                </a:solidFill>
                <a:uFillTx/>
                <a:latin typeface="Arial" panose="020B0604020202020204" pitchFamily="34" charset="0"/>
                <a:ea typeface="微软雅黑" panose="020B0503020204020204" pitchFamily="34" charset="-122"/>
              </a:rPr>
              <a:t>外接辅助系统确认</a:t>
            </a:r>
          </a:p>
        </p:txBody>
      </p:sp>
      <p:sp>
        <p:nvSpPr>
          <p:cNvPr id="14" name="Rectangle 29"/>
          <p:cNvSpPr/>
          <p:nvPr>
            <p:custDataLst>
              <p:tags r:id="rId12"/>
            </p:custDataLst>
          </p:nvPr>
        </p:nvSpPr>
        <p:spPr>
          <a:xfrm flipH="1">
            <a:off x="3922169" y="2048939"/>
            <a:ext cx="1662363" cy="449169"/>
          </a:xfrm>
          <a:prstGeom prst="rect">
            <a:avLst/>
          </a:prstGeom>
        </p:spPr>
        <p:txBody>
          <a:bodyPr wrap="square" anchor="ctr">
            <a:normAutofit fontScale="90000" lnSpcReduction="100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algn="ctr" fontAlgn="auto">
              <a:lnSpc>
                <a:spcPct val="100000"/>
              </a:lnSpc>
              <a:spcBef>
                <a:spcPts val="0"/>
              </a:spcBef>
              <a:spcAft>
                <a:spcPts val="0"/>
              </a:spcAft>
              <a:buSzPct val="100000"/>
            </a:pPr>
            <a:r>
              <a:rPr lang="en-US" altLang="zh-CN" sz="1335" b="1" spc="300" dirty="0">
                <a:solidFill>
                  <a:schemeClr val="tx1"/>
                </a:solidFill>
                <a:uFillTx/>
                <a:latin typeface="Arial" panose="020B0604020202020204" pitchFamily="34" charset="0"/>
                <a:ea typeface="微软雅黑" panose="020B0503020204020204" pitchFamily="34" charset="-122"/>
              </a:rPr>
              <a:t>IQ </a:t>
            </a:r>
          </a:p>
          <a:p>
            <a:pPr marL="0" indent="0" algn="ctr" fontAlgn="auto">
              <a:lnSpc>
                <a:spcPct val="100000"/>
              </a:lnSpc>
              <a:spcBef>
                <a:spcPts val="0"/>
              </a:spcBef>
              <a:spcAft>
                <a:spcPts val="0"/>
              </a:spcAft>
              <a:buSzPct val="100000"/>
            </a:pPr>
            <a:r>
              <a:rPr lang="en-US" altLang="zh-CN" sz="1200" b="1" spc="300" dirty="0">
                <a:solidFill>
                  <a:schemeClr val="tx1"/>
                </a:solidFill>
                <a:uFillTx/>
                <a:latin typeface="Arial" panose="020B0604020202020204" pitchFamily="34" charset="0"/>
                <a:ea typeface="微软雅黑" panose="020B0503020204020204" pitchFamily="34" charset="-122"/>
              </a:rPr>
              <a:t>（包含但不限于：）</a:t>
            </a:r>
          </a:p>
        </p:txBody>
      </p:sp>
      <p:sp>
        <p:nvSpPr>
          <p:cNvPr id="29" name="矩形: 圆角 28"/>
          <p:cNvSpPr/>
          <p:nvPr>
            <p:custDataLst>
              <p:tags r:id="rId13"/>
            </p:custDataLst>
          </p:nvPr>
        </p:nvSpPr>
        <p:spPr>
          <a:xfrm>
            <a:off x="6429769" y="2014579"/>
            <a:ext cx="1902253" cy="525384"/>
          </a:xfrm>
          <a:prstGeom prst="roundRect">
            <a:avLst>
              <a:gd name="adj" fmla="val 5000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椭圆 29"/>
          <p:cNvSpPr/>
          <p:nvPr>
            <p:custDataLst>
              <p:tags r:id="rId14"/>
            </p:custDataLst>
          </p:nvPr>
        </p:nvSpPr>
        <p:spPr>
          <a:xfrm>
            <a:off x="8606895" y="2175756"/>
            <a:ext cx="203032" cy="203032"/>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1" name="直接箭头连接符 30"/>
          <p:cNvCxnSpPr/>
          <p:nvPr>
            <p:custDataLst>
              <p:tags r:id="rId15"/>
            </p:custDataLst>
          </p:nvPr>
        </p:nvCxnSpPr>
        <p:spPr>
          <a:xfrm>
            <a:off x="7380583" y="2684897"/>
            <a:ext cx="0" cy="241139"/>
          </a:xfrm>
          <a:prstGeom prst="straightConnector1">
            <a:avLst/>
          </a:prstGeom>
          <a:ln w="3810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sp>
        <p:nvSpPr>
          <p:cNvPr id="27" name="TextBox 21"/>
          <p:cNvSpPr txBox="1"/>
          <p:nvPr>
            <p:custDataLst>
              <p:tags r:id="rId16"/>
            </p:custDataLst>
          </p:nvPr>
        </p:nvSpPr>
        <p:spPr>
          <a:xfrm flipH="1">
            <a:off x="6454757" y="2961645"/>
            <a:ext cx="1902253" cy="1832909"/>
          </a:xfrm>
          <a:prstGeom prst="rect">
            <a:avLst/>
          </a:prstGeom>
          <a:noFill/>
        </p:spPr>
        <p:txBody>
          <a:bodyPr wrap="square" rtlCol="0" anchor="t">
            <a:noAutofit/>
          </a:bodyPr>
          <a:lstStyle/>
          <a:p>
            <a:pPr marL="171450" indent="-171450" algn="l">
              <a:lnSpc>
                <a:spcPct val="130000"/>
              </a:lnSpc>
              <a:spcBef>
                <a:spcPts val="0"/>
              </a:spcBef>
              <a:spcAft>
                <a:spcPts val="0"/>
              </a:spcAft>
              <a:buSzPct val="100000"/>
              <a:buFont typeface="Arial" panose="020B0604020202020204" pitchFamily="34" charset="0"/>
              <a:buChar char="•"/>
            </a:pPr>
            <a:r>
              <a:rPr lang="zh-CN" altLang="en-US" sz="1200" spc="150" dirty="0">
                <a:solidFill>
                  <a:schemeClr val="tx1">
                    <a:lumMod val="75000"/>
                    <a:lumOff val="25000"/>
                  </a:schemeClr>
                </a:solidFill>
                <a:uFillTx/>
                <a:latin typeface="Arial" panose="020B0604020202020204" pitchFamily="34" charset="0"/>
                <a:ea typeface="微软雅黑" panose="020B0503020204020204" pitchFamily="34" charset="-122"/>
              </a:rPr>
              <a:t>按键功能确认</a:t>
            </a:r>
          </a:p>
          <a:p>
            <a:pPr marL="171450" indent="-171450" algn="l">
              <a:lnSpc>
                <a:spcPct val="130000"/>
              </a:lnSpc>
              <a:spcBef>
                <a:spcPts val="0"/>
              </a:spcBef>
              <a:spcAft>
                <a:spcPts val="0"/>
              </a:spcAft>
              <a:buSzPct val="100000"/>
              <a:buFont typeface="Arial" panose="020B0604020202020204" pitchFamily="34" charset="0"/>
              <a:buChar char="•"/>
            </a:pPr>
            <a:r>
              <a:rPr lang="zh-CN" altLang="en-US" sz="1200" spc="150" dirty="0">
                <a:solidFill>
                  <a:schemeClr val="tx1">
                    <a:lumMod val="75000"/>
                    <a:lumOff val="25000"/>
                  </a:schemeClr>
                </a:solidFill>
                <a:uFillTx/>
                <a:latin typeface="Arial" panose="020B0604020202020204" pitchFamily="34" charset="0"/>
                <a:ea typeface="微软雅黑" panose="020B0503020204020204" pitchFamily="34" charset="-122"/>
              </a:rPr>
              <a:t>报警功能确认</a:t>
            </a:r>
          </a:p>
          <a:p>
            <a:pPr marL="171450" indent="-171450" algn="l">
              <a:lnSpc>
                <a:spcPct val="130000"/>
              </a:lnSpc>
              <a:spcBef>
                <a:spcPts val="0"/>
              </a:spcBef>
              <a:spcAft>
                <a:spcPts val="0"/>
              </a:spcAft>
              <a:buSzPct val="100000"/>
              <a:buFont typeface="Arial" panose="020B0604020202020204" pitchFamily="34" charset="0"/>
              <a:buChar char="•"/>
            </a:pPr>
            <a:r>
              <a:rPr lang="zh-CN" altLang="en-US" sz="1200" spc="150" dirty="0">
                <a:solidFill>
                  <a:schemeClr val="tx1">
                    <a:lumMod val="75000"/>
                    <a:lumOff val="25000"/>
                  </a:schemeClr>
                </a:solidFill>
                <a:uFillTx/>
                <a:latin typeface="Arial" panose="020B0604020202020204" pitchFamily="34" charset="0"/>
                <a:ea typeface="微软雅黑" panose="020B0503020204020204" pitchFamily="34" charset="-122"/>
              </a:rPr>
              <a:t>I/O确认</a:t>
            </a:r>
          </a:p>
          <a:p>
            <a:pPr marL="171450" indent="-171450" algn="l">
              <a:lnSpc>
                <a:spcPct val="130000"/>
              </a:lnSpc>
              <a:spcBef>
                <a:spcPts val="0"/>
              </a:spcBef>
              <a:spcAft>
                <a:spcPts val="0"/>
              </a:spcAft>
              <a:buSzPct val="100000"/>
              <a:buFont typeface="Arial" panose="020B0604020202020204" pitchFamily="34" charset="0"/>
              <a:buChar char="•"/>
            </a:pPr>
            <a:r>
              <a:rPr lang="zh-CN" altLang="en-US" sz="1200" spc="150" dirty="0">
                <a:solidFill>
                  <a:schemeClr val="tx1">
                    <a:lumMod val="75000"/>
                    <a:lumOff val="25000"/>
                  </a:schemeClr>
                </a:solidFill>
                <a:uFillTx/>
                <a:latin typeface="Arial" panose="020B0604020202020204" pitchFamily="34" charset="0"/>
                <a:ea typeface="微软雅黑" panose="020B0503020204020204" pitchFamily="34" charset="-122"/>
              </a:rPr>
              <a:t>空载温/湿度分布确认</a:t>
            </a:r>
          </a:p>
          <a:p>
            <a:pPr marL="171450" indent="-171450" algn="l">
              <a:lnSpc>
                <a:spcPct val="130000"/>
              </a:lnSpc>
              <a:spcBef>
                <a:spcPts val="0"/>
              </a:spcBef>
              <a:spcAft>
                <a:spcPts val="0"/>
              </a:spcAft>
              <a:buSzPct val="100000"/>
              <a:buFont typeface="Arial" panose="020B0604020202020204" pitchFamily="34" charset="0"/>
              <a:buChar char="•"/>
            </a:pPr>
            <a:r>
              <a:rPr lang="zh-CN" altLang="en-US" sz="1200" spc="150" dirty="0">
                <a:solidFill>
                  <a:schemeClr val="tx1">
                    <a:lumMod val="75000"/>
                    <a:lumOff val="25000"/>
                  </a:schemeClr>
                </a:solidFill>
                <a:uFillTx/>
                <a:latin typeface="Arial" panose="020B0604020202020204" pitchFamily="34" charset="0"/>
                <a:ea typeface="微软雅黑" panose="020B0503020204020204" pitchFamily="34" charset="-122"/>
              </a:rPr>
              <a:t>开关门挑战测试</a:t>
            </a:r>
          </a:p>
          <a:p>
            <a:pPr marL="171450" indent="-171450" algn="l">
              <a:lnSpc>
                <a:spcPct val="130000"/>
              </a:lnSpc>
              <a:spcBef>
                <a:spcPts val="0"/>
              </a:spcBef>
              <a:spcAft>
                <a:spcPts val="0"/>
              </a:spcAft>
              <a:buSzPct val="100000"/>
              <a:buFont typeface="Arial" panose="020B0604020202020204" pitchFamily="34" charset="0"/>
              <a:buChar char="•"/>
            </a:pPr>
            <a:r>
              <a:rPr lang="zh-CN" altLang="en-US" sz="1200" spc="150" dirty="0">
                <a:solidFill>
                  <a:schemeClr val="tx1">
                    <a:lumMod val="75000"/>
                    <a:lumOff val="25000"/>
                  </a:schemeClr>
                </a:solidFill>
                <a:uFillTx/>
                <a:latin typeface="Arial" panose="020B0604020202020204" pitchFamily="34" charset="0"/>
                <a:ea typeface="微软雅黑" panose="020B0503020204020204" pitchFamily="34" charset="-122"/>
              </a:rPr>
              <a:t>断电挑战测试</a:t>
            </a:r>
          </a:p>
          <a:p>
            <a:pPr marL="171450" indent="-171450" algn="l">
              <a:lnSpc>
                <a:spcPct val="130000"/>
              </a:lnSpc>
              <a:spcBef>
                <a:spcPts val="0"/>
              </a:spcBef>
              <a:spcAft>
                <a:spcPts val="0"/>
              </a:spcAft>
              <a:buSzPct val="100000"/>
              <a:buFont typeface="Arial" panose="020B0604020202020204" pitchFamily="34" charset="0"/>
              <a:buChar char="•"/>
            </a:pPr>
            <a:r>
              <a:rPr lang="zh-CN" altLang="en-US" sz="1200" spc="150" dirty="0">
                <a:solidFill>
                  <a:schemeClr val="tx1">
                    <a:lumMod val="75000"/>
                    <a:lumOff val="25000"/>
                  </a:schemeClr>
                </a:solidFill>
                <a:uFillTx/>
                <a:latin typeface="Arial" panose="020B0604020202020204" pitchFamily="34" charset="0"/>
                <a:ea typeface="微软雅黑" panose="020B0503020204020204" pitchFamily="34" charset="-122"/>
              </a:rPr>
              <a:t>光照强度测试（VIS/UVA）</a:t>
            </a:r>
          </a:p>
          <a:p>
            <a:pPr marL="171450" indent="-171450" algn="l">
              <a:lnSpc>
                <a:spcPct val="130000"/>
              </a:lnSpc>
              <a:spcBef>
                <a:spcPts val="0"/>
              </a:spcBef>
              <a:spcAft>
                <a:spcPts val="0"/>
              </a:spcAft>
              <a:buSzPct val="100000"/>
              <a:buFont typeface="Arial" panose="020B0604020202020204" pitchFamily="34" charset="0"/>
              <a:buChar char="•"/>
            </a:pPr>
            <a:r>
              <a:rPr lang="zh-CN" altLang="en-US" sz="1200" spc="150" dirty="0">
                <a:solidFill>
                  <a:schemeClr val="tx1">
                    <a:lumMod val="75000"/>
                    <a:lumOff val="25000"/>
                  </a:schemeClr>
                </a:solidFill>
                <a:uFillTx/>
                <a:latin typeface="Arial" panose="020B0604020202020204" pitchFamily="34" charset="0"/>
                <a:ea typeface="微软雅黑" panose="020B0503020204020204" pitchFamily="34" charset="-122"/>
              </a:rPr>
              <a:t>CO2浓度测试</a:t>
            </a:r>
          </a:p>
          <a:p>
            <a:pPr marL="171450" indent="-171450" algn="l">
              <a:lnSpc>
                <a:spcPct val="130000"/>
              </a:lnSpc>
              <a:spcBef>
                <a:spcPts val="0"/>
              </a:spcBef>
              <a:spcAft>
                <a:spcPts val="0"/>
              </a:spcAft>
              <a:buSzPct val="100000"/>
              <a:buFont typeface="Arial" panose="020B0604020202020204" pitchFamily="34" charset="0"/>
              <a:buChar char="•"/>
            </a:pPr>
            <a:r>
              <a:rPr lang="zh-CN" altLang="en-US" sz="1200" spc="150" dirty="0">
                <a:solidFill>
                  <a:schemeClr val="tx1">
                    <a:lumMod val="75000"/>
                    <a:lumOff val="25000"/>
                  </a:schemeClr>
                </a:solidFill>
                <a:uFillTx/>
                <a:latin typeface="Arial" panose="020B0604020202020204" pitchFamily="34" charset="0"/>
                <a:ea typeface="微软雅黑" panose="020B0503020204020204" pitchFamily="34" charset="-122"/>
              </a:rPr>
              <a:t>液氮日消耗量测试</a:t>
            </a:r>
          </a:p>
        </p:txBody>
      </p:sp>
      <p:sp>
        <p:nvSpPr>
          <p:cNvPr id="28" name="Rectangle 29"/>
          <p:cNvSpPr/>
          <p:nvPr>
            <p:custDataLst>
              <p:tags r:id="rId17"/>
            </p:custDataLst>
          </p:nvPr>
        </p:nvSpPr>
        <p:spPr>
          <a:xfrm flipH="1">
            <a:off x="6549714" y="2048939"/>
            <a:ext cx="1662363" cy="449169"/>
          </a:xfrm>
          <a:prstGeom prst="rect">
            <a:avLst/>
          </a:prstGeom>
        </p:spPr>
        <p:txBody>
          <a:bodyPr wrap="square" anchor="ctr">
            <a:normAutofit fontScale="500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algn="ctr" fontAlgn="auto">
              <a:lnSpc>
                <a:spcPct val="100000"/>
              </a:lnSpc>
              <a:spcBef>
                <a:spcPts val="0"/>
              </a:spcBef>
              <a:spcAft>
                <a:spcPts val="0"/>
              </a:spcAft>
              <a:buSzPct val="100000"/>
            </a:pPr>
            <a:r>
              <a:rPr lang="en-US" altLang="zh-CN" sz="2400" b="1" spc="300" dirty="0">
                <a:solidFill>
                  <a:schemeClr val="lt1"/>
                </a:solidFill>
                <a:uFillTx/>
                <a:latin typeface="Arial" panose="020B0604020202020204" pitchFamily="34" charset="0"/>
                <a:ea typeface="微软雅黑" panose="020B0503020204020204" pitchFamily="34" charset="-122"/>
              </a:rPr>
              <a:t>OQ</a:t>
            </a:r>
            <a:r>
              <a:rPr lang="en-US" altLang="zh-CN" sz="2000" b="1" spc="300" dirty="0">
                <a:solidFill>
                  <a:schemeClr val="lt1"/>
                </a:solidFill>
                <a:uFillTx/>
                <a:latin typeface="Arial" panose="020B0604020202020204" pitchFamily="34" charset="0"/>
                <a:ea typeface="微软雅黑" panose="020B0503020204020204" pitchFamily="34" charset="-122"/>
              </a:rPr>
              <a:t> </a:t>
            </a:r>
          </a:p>
          <a:p>
            <a:pPr marL="0" indent="0" algn="ctr" fontAlgn="auto">
              <a:lnSpc>
                <a:spcPct val="100000"/>
              </a:lnSpc>
              <a:spcBef>
                <a:spcPts val="0"/>
              </a:spcBef>
              <a:spcAft>
                <a:spcPts val="0"/>
              </a:spcAft>
              <a:buSzPct val="100000"/>
            </a:pPr>
            <a:r>
              <a:rPr lang="en-US" altLang="zh-CN" sz="2000" b="1" spc="300" dirty="0">
                <a:solidFill>
                  <a:schemeClr val="lt1"/>
                </a:solidFill>
                <a:uFillTx/>
                <a:latin typeface="Arial" panose="020B0604020202020204" pitchFamily="34" charset="0"/>
                <a:ea typeface="微软雅黑" panose="020B0503020204020204" pitchFamily="34" charset="-122"/>
              </a:rPr>
              <a:t>（包含但不限于：）</a:t>
            </a:r>
          </a:p>
        </p:txBody>
      </p:sp>
      <p:sp>
        <p:nvSpPr>
          <p:cNvPr id="7" name="矩形: 圆角 35"/>
          <p:cNvSpPr/>
          <p:nvPr>
            <p:custDataLst>
              <p:tags r:id="rId18"/>
            </p:custDataLst>
          </p:nvPr>
        </p:nvSpPr>
        <p:spPr>
          <a:xfrm>
            <a:off x="9057314" y="2014579"/>
            <a:ext cx="1902253" cy="525384"/>
          </a:xfrm>
          <a:prstGeom prst="roundRect">
            <a:avLst>
              <a:gd name="adj" fmla="val 5000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8" name="直接箭头连接符 37"/>
          <p:cNvCxnSpPr/>
          <p:nvPr>
            <p:custDataLst>
              <p:tags r:id="rId19"/>
            </p:custDataLst>
          </p:nvPr>
        </p:nvCxnSpPr>
        <p:spPr>
          <a:xfrm>
            <a:off x="10008128" y="2684897"/>
            <a:ext cx="0" cy="241139"/>
          </a:xfrm>
          <a:prstGeom prst="straightConnector1">
            <a:avLst/>
          </a:prstGeom>
          <a:ln w="381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21"/>
          <p:cNvSpPr txBox="1"/>
          <p:nvPr>
            <p:custDataLst>
              <p:tags r:id="rId20"/>
            </p:custDataLst>
          </p:nvPr>
        </p:nvSpPr>
        <p:spPr>
          <a:xfrm flipH="1">
            <a:off x="9082302" y="2961645"/>
            <a:ext cx="1902253" cy="1832909"/>
          </a:xfrm>
          <a:prstGeom prst="rect">
            <a:avLst/>
          </a:prstGeom>
          <a:noFill/>
        </p:spPr>
        <p:txBody>
          <a:bodyPr wrap="square" rtlCol="0" anchor="t">
            <a:noAutofit/>
          </a:bodyPr>
          <a:lstStyle/>
          <a:p>
            <a:pPr marL="171450" indent="-171450" algn="just">
              <a:lnSpc>
                <a:spcPct val="130000"/>
              </a:lnSpc>
              <a:buFont typeface="Arial" panose="020B0604020202020204" pitchFamily="34" charset="0"/>
              <a:buChar char="•"/>
            </a:pPr>
            <a:r>
              <a:rPr lang="zh-CN" altLang="en-US" sz="1400" spc="150" dirty="0">
                <a:solidFill>
                  <a:schemeClr val="tx1">
                    <a:lumMod val="75000"/>
                    <a:lumOff val="25000"/>
                  </a:schemeClr>
                </a:solidFill>
                <a:uFillTx/>
                <a:latin typeface="Arial" panose="020B0604020202020204" pitchFamily="34" charset="0"/>
                <a:ea typeface="微软雅黑" panose="020B0503020204020204" pitchFamily="34" charset="-122"/>
              </a:rPr>
              <a:t>负载温/湿度分布确认</a:t>
            </a:r>
          </a:p>
          <a:p>
            <a:pPr marL="171450" indent="-171450" algn="just">
              <a:lnSpc>
                <a:spcPct val="130000"/>
              </a:lnSpc>
              <a:buFont typeface="Arial" panose="020B0604020202020204" pitchFamily="34" charset="0"/>
              <a:buChar char="•"/>
            </a:pPr>
            <a:r>
              <a:rPr lang="zh-CN" altLang="en-US" sz="1400" spc="150" dirty="0">
                <a:solidFill>
                  <a:schemeClr val="tx1">
                    <a:lumMod val="75000"/>
                    <a:lumOff val="25000"/>
                  </a:schemeClr>
                </a:solidFill>
                <a:uFillTx/>
                <a:latin typeface="Arial" panose="020B0604020202020204" pitchFamily="34" charset="0"/>
                <a:ea typeface="微软雅黑" panose="020B0503020204020204" pitchFamily="34" charset="-122"/>
              </a:rPr>
              <a:t>开关门挑战测试</a:t>
            </a:r>
          </a:p>
          <a:p>
            <a:pPr marL="171450" indent="-171450" algn="just">
              <a:lnSpc>
                <a:spcPct val="130000"/>
              </a:lnSpc>
              <a:buFont typeface="Arial" panose="020B0604020202020204" pitchFamily="34" charset="0"/>
              <a:buChar char="•"/>
            </a:pPr>
            <a:r>
              <a:rPr lang="zh-CN" altLang="en-US" sz="1400" spc="150" dirty="0">
                <a:solidFill>
                  <a:schemeClr val="tx1">
                    <a:lumMod val="75000"/>
                    <a:lumOff val="25000"/>
                  </a:schemeClr>
                </a:solidFill>
                <a:uFillTx/>
                <a:latin typeface="Arial" panose="020B0604020202020204" pitchFamily="34" charset="0"/>
                <a:ea typeface="微软雅黑" panose="020B0503020204020204" pitchFamily="34" charset="-122"/>
              </a:rPr>
              <a:t>断电挑战测试</a:t>
            </a:r>
          </a:p>
          <a:p>
            <a:pPr marL="171450" indent="-171450" algn="just">
              <a:lnSpc>
                <a:spcPct val="130000"/>
              </a:lnSpc>
              <a:buFont typeface="Arial" panose="020B0604020202020204" pitchFamily="34" charset="0"/>
              <a:buChar char="•"/>
            </a:pPr>
            <a:r>
              <a:rPr lang="zh-CN" altLang="en-US" sz="1400" spc="150" dirty="0">
                <a:solidFill>
                  <a:schemeClr val="tx1">
                    <a:lumMod val="75000"/>
                    <a:lumOff val="25000"/>
                  </a:schemeClr>
                </a:solidFill>
                <a:uFillTx/>
                <a:latin typeface="Arial" panose="020B0604020202020204" pitchFamily="34" charset="0"/>
                <a:ea typeface="微软雅黑" panose="020B0503020204020204" pitchFamily="34" charset="-122"/>
              </a:rPr>
              <a:t>CO2浓度测试</a:t>
            </a:r>
          </a:p>
          <a:p>
            <a:pPr marL="171450" indent="-171450" algn="just">
              <a:lnSpc>
                <a:spcPct val="130000"/>
              </a:lnSpc>
              <a:buFont typeface="Arial" panose="020B0604020202020204" pitchFamily="34" charset="0"/>
              <a:buChar char="•"/>
            </a:pPr>
            <a:r>
              <a:rPr lang="zh-CN" altLang="en-US" sz="1400" spc="150" dirty="0">
                <a:solidFill>
                  <a:schemeClr val="tx1">
                    <a:lumMod val="75000"/>
                    <a:lumOff val="25000"/>
                  </a:schemeClr>
                </a:solidFill>
                <a:uFillTx/>
                <a:latin typeface="Arial" panose="020B0604020202020204" pitchFamily="34" charset="0"/>
                <a:ea typeface="微软雅黑" panose="020B0503020204020204" pitchFamily="34" charset="-122"/>
              </a:rPr>
              <a:t>液氮日消耗量测试</a:t>
            </a:r>
          </a:p>
        </p:txBody>
      </p:sp>
      <p:sp>
        <p:nvSpPr>
          <p:cNvPr id="11" name="Rectangle 29"/>
          <p:cNvSpPr/>
          <p:nvPr>
            <p:custDataLst>
              <p:tags r:id="rId21"/>
            </p:custDataLst>
          </p:nvPr>
        </p:nvSpPr>
        <p:spPr>
          <a:xfrm flipH="1">
            <a:off x="9177259" y="2048939"/>
            <a:ext cx="1662363" cy="449169"/>
          </a:xfrm>
          <a:prstGeom prst="rect">
            <a:avLst/>
          </a:prstGeom>
        </p:spPr>
        <p:txBody>
          <a:bodyPr wrap="square"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lvl="1" algn="ctr" fontAlgn="auto">
              <a:lnSpc>
                <a:spcPct val="100000"/>
              </a:lnSpc>
              <a:spcBef>
                <a:spcPts val="0"/>
              </a:spcBef>
              <a:spcAft>
                <a:spcPts val="0"/>
              </a:spcAft>
            </a:pPr>
            <a:r>
              <a:rPr lang="en-US" altLang="zh-CN" sz="1200" dirty="0">
                <a:sym typeface="+mn-ea"/>
              </a:rPr>
              <a:t>PQ/RQ</a:t>
            </a:r>
            <a:endParaRPr lang="zh-CN" altLang="en-US" sz="1200" b="1" spc="300" dirty="0">
              <a:solidFill>
                <a:schemeClr val="bg1"/>
              </a:solidFill>
              <a:uFillTx/>
              <a:latin typeface="Arial" panose="020B0604020202020204" pitchFamily="34" charset="0"/>
              <a:ea typeface="微软雅黑" panose="020B0503020204020204" pitchFamily="34" charset="-122"/>
            </a:endParaRPr>
          </a:p>
        </p:txBody>
      </p:sp>
    </p:spTree>
    <p:custDataLst>
      <p:tags r:id="rId1"/>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WELCOME MESSAGE"/>
          <p:cNvSpPr txBox="1"/>
          <p:nvPr/>
        </p:nvSpPr>
        <p:spPr>
          <a:xfrm>
            <a:off x="7042187" y="2598614"/>
            <a:ext cx="3556014" cy="584775"/>
          </a:xfrm>
          <a:prstGeom prst="rect">
            <a:avLst/>
          </a:prstGeom>
          <a:ln w="12700">
            <a:miter lim="400000"/>
          </a:ln>
        </p:spPr>
        <p:txBody>
          <a:bodyPr wrap="square" lIns="22860" rIns="22860">
            <a:spAutoFit/>
          </a:bodyPr>
          <a:lstStyle>
            <a:lvl1pPr>
              <a:defRPr sz="8400" b="1">
                <a:solidFill>
                  <a:srgbClr val="494949"/>
                </a:solidFill>
                <a:latin typeface="Lato Black"/>
                <a:ea typeface="Lato Black"/>
                <a:cs typeface="Lato Black"/>
                <a:sym typeface="Lato Black"/>
              </a:defRPr>
            </a:lvl1pPr>
          </a:lstStyle>
          <a:p>
            <a:endParaRPr lang="en-US" sz="32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3" name="线条"/>
          <p:cNvSpPr/>
          <p:nvPr/>
        </p:nvSpPr>
        <p:spPr>
          <a:xfrm>
            <a:off x="7091755" y="3813947"/>
            <a:ext cx="818431" cy="0"/>
          </a:xfrm>
          <a:prstGeom prst="line">
            <a:avLst/>
          </a:prstGeom>
          <a:ln w="38100">
            <a:solidFill>
              <a:srgbClr val="4EC3E0"/>
            </a:solidFill>
            <a:miter/>
          </a:ln>
        </p:spPr>
        <p:txBody>
          <a:bodyPr lIns="22860" rIns="22860"/>
          <a:lstStyle/>
          <a:p>
            <a:endParaRPr sz="820"/>
          </a:p>
        </p:txBody>
      </p:sp>
      <p:sp>
        <p:nvSpPr>
          <p:cNvPr id="5" name="직사각형 25"/>
          <p:cNvSpPr/>
          <p:nvPr/>
        </p:nvSpPr>
        <p:spPr>
          <a:xfrm>
            <a:off x="7004050" y="1343660"/>
            <a:ext cx="1692275" cy="1198880"/>
          </a:xfrm>
          <a:prstGeom prst="rect">
            <a:avLst/>
          </a:prstGeom>
        </p:spPr>
        <p:txBody>
          <a:bodyPr wrap="square">
            <a:spAutoFit/>
          </a:bodyPr>
          <a:lstStyle/>
          <a:p>
            <a:pPr latinLnBrk="1"/>
            <a:r>
              <a:rPr lang="en-US" altLang="ko-KR" sz="3600" b="1" dirty="0">
                <a:solidFill>
                  <a:srgbClr val="332533"/>
                </a:solidFill>
                <a:latin typeface="Arial" panose="020B0604020202020204"/>
                <a:ea typeface="Arial Unicode MS"/>
              </a:rPr>
              <a:t>P</a:t>
            </a:r>
            <a:r>
              <a:rPr lang="en-US" altLang="zh-CN" sz="3600" b="1" dirty="0">
                <a:solidFill>
                  <a:srgbClr val="332533"/>
                </a:solidFill>
                <a:latin typeface="Arial" panose="020B0604020202020204"/>
                <a:ea typeface="Arial Unicode MS"/>
              </a:rPr>
              <a:t>ART</a:t>
            </a:r>
            <a:r>
              <a:rPr lang="en-US" altLang="ko-KR" sz="3600" b="1" dirty="0">
                <a:solidFill>
                  <a:srgbClr val="332533"/>
                </a:solidFill>
                <a:latin typeface="Arial" panose="020B0604020202020204"/>
                <a:ea typeface="Arial Unicode MS"/>
              </a:rPr>
              <a:t> 02</a:t>
            </a:r>
            <a:endParaRPr lang="ko-KR" altLang="en-US" sz="3600" b="1" dirty="0">
              <a:solidFill>
                <a:srgbClr val="332533"/>
              </a:solidFill>
              <a:latin typeface="Arial" panose="020B0604020202020204"/>
              <a:ea typeface="Arial Unicode MS"/>
            </a:endParaRPr>
          </a:p>
        </p:txBody>
      </p:sp>
      <p:sp>
        <p:nvSpPr>
          <p:cNvPr id="6" name="WELCOME MESSAGE"/>
          <p:cNvSpPr txBox="1"/>
          <p:nvPr/>
        </p:nvSpPr>
        <p:spPr>
          <a:xfrm>
            <a:off x="7194587" y="2751014"/>
            <a:ext cx="3556014" cy="584775"/>
          </a:xfrm>
          <a:prstGeom prst="rect">
            <a:avLst/>
          </a:prstGeom>
          <a:ln w="12700">
            <a:miter lim="400000"/>
          </a:ln>
        </p:spPr>
        <p:txBody>
          <a:bodyPr wrap="square" lIns="22860" rIns="22860">
            <a:spAutoFit/>
          </a:bodyPr>
          <a:lstStyle>
            <a:lvl1pPr>
              <a:defRPr sz="8400" b="1">
                <a:solidFill>
                  <a:srgbClr val="494949"/>
                </a:solidFill>
                <a:latin typeface="Lato Black"/>
                <a:ea typeface="Lato Black"/>
                <a:cs typeface="Lato Black"/>
                <a:sym typeface="Lato Black"/>
              </a:defRPr>
            </a:lvl1pPr>
          </a:lstStyle>
          <a:p>
            <a:r>
              <a:rPr lang="zh-CN" altLang="en-US" sz="3200" dirty="0">
                <a:solidFill>
                  <a:schemeClr val="tx1">
                    <a:lumMod val="85000"/>
                    <a:lumOff val="15000"/>
                  </a:schemeClr>
                </a:solidFill>
                <a:latin typeface="微软雅黑" panose="020B0503020204020204" pitchFamily="34" charset="-122"/>
                <a:ea typeface="微软雅黑" panose="020B0503020204020204" pitchFamily="34" charset="-122"/>
              </a:rPr>
              <a:t>常用仪器</a:t>
            </a:r>
            <a:endParaRPr lang="en-US" altLang="zh-CN" sz="32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任意多边形: 形状 11"/>
          <p:cNvSpPr/>
          <p:nvPr>
            <p:custDataLst>
              <p:tags r:id="rId2"/>
            </p:custDataLst>
          </p:nvPr>
        </p:nvSpPr>
        <p:spPr>
          <a:xfrm>
            <a:off x="0" y="0"/>
            <a:ext cx="5426732" cy="6858000"/>
          </a:xfrm>
          <a:custGeom>
            <a:avLst/>
            <a:gdLst>
              <a:gd name="connsiteX0" fmla="*/ 0 w 5426732"/>
              <a:gd name="connsiteY0" fmla="*/ 0 h 6858000"/>
              <a:gd name="connsiteX1" fmla="*/ 4559913 w 5426732"/>
              <a:gd name="connsiteY1" fmla="*/ 0 h 6858000"/>
              <a:gd name="connsiteX2" fmla="*/ 5426732 w 5426732"/>
              <a:gd name="connsiteY2" fmla="*/ 6858000 h 6858000"/>
              <a:gd name="connsiteX3" fmla="*/ 0 w 542673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5426732" h="6858000">
                <a:moveTo>
                  <a:pt x="0" y="0"/>
                </a:moveTo>
                <a:lnTo>
                  <a:pt x="4559913" y="0"/>
                </a:lnTo>
                <a:lnTo>
                  <a:pt x="5426732" y="6858000"/>
                </a:ln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20" name="文本框 19"/>
          <p:cNvSpPr txBox="1"/>
          <p:nvPr>
            <p:custDataLst>
              <p:tags r:id="rId3"/>
            </p:custDataLst>
          </p:nvPr>
        </p:nvSpPr>
        <p:spPr>
          <a:xfrm>
            <a:off x="308610" y="1325880"/>
            <a:ext cx="3568065" cy="2103120"/>
          </a:xfrm>
          <a:prstGeom prst="rect">
            <a:avLst/>
          </a:prstGeom>
          <a:noFill/>
        </p:spPr>
        <p:txBody>
          <a:bodyPr wrap="square" lIns="90170" tIns="46990" rIns="90170" bIns="46990" rtlCol="0" anchor="b">
            <a:normAutofit/>
          </a:bodyPr>
          <a:lstStyle/>
          <a:p>
            <a:pPr marL="0" indent="0" algn="l">
              <a:lnSpc>
                <a:spcPct val="100000"/>
              </a:lnSpc>
              <a:spcBef>
                <a:spcPts val="0"/>
              </a:spcBef>
              <a:spcAft>
                <a:spcPts val="0"/>
              </a:spcAft>
              <a:buSzPct val="100000"/>
              <a:buNone/>
            </a:pPr>
            <a:r>
              <a:rPr lang="zh-CN" altLang="en-US" sz="4100" b="1" strike="noStrike" spc="250" baseline="0" dirty="0">
                <a:solidFill>
                  <a:schemeClr val="lt1"/>
                </a:solidFill>
                <a:latin typeface="Arial" panose="020B0604020202020204" pitchFamily="34" charset="0"/>
                <a:ea typeface="微软雅黑" panose="020B0503020204020204" pitchFamily="34" charset="-122"/>
                <a:sym typeface="思源黑体" panose="020B0400000000000000" pitchFamily="34" charset="-122"/>
              </a:rPr>
              <a:t>温度控制类设备设施·</a:t>
            </a:r>
          </a:p>
          <a:p>
            <a:pPr marL="0" indent="0" algn="l">
              <a:lnSpc>
                <a:spcPct val="100000"/>
              </a:lnSpc>
              <a:spcBef>
                <a:spcPts val="0"/>
              </a:spcBef>
              <a:spcAft>
                <a:spcPts val="0"/>
              </a:spcAft>
              <a:buSzPct val="100000"/>
              <a:buNone/>
            </a:pPr>
            <a:r>
              <a:rPr lang="zh-CN" altLang="en-US" sz="4100" b="1" strike="noStrike" spc="250" baseline="0" dirty="0">
                <a:solidFill>
                  <a:schemeClr val="lt1"/>
                </a:solidFill>
                <a:latin typeface="Arial" panose="020B0604020202020204" pitchFamily="34" charset="0"/>
                <a:ea typeface="微软雅黑" panose="020B0503020204020204" pitchFamily="34" charset="-122"/>
                <a:sym typeface="思源黑体" panose="020B0400000000000000" pitchFamily="34" charset="-122"/>
              </a:rPr>
              <a:t>常用验证系统</a:t>
            </a:r>
          </a:p>
        </p:txBody>
      </p:sp>
      <p:sp>
        <p:nvSpPr>
          <p:cNvPr id="21" name="矩形 20"/>
          <p:cNvSpPr/>
          <p:nvPr>
            <p:custDataLst>
              <p:tags r:id="rId4"/>
            </p:custDataLst>
          </p:nvPr>
        </p:nvSpPr>
        <p:spPr>
          <a:xfrm>
            <a:off x="5615354" y="804423"/>
            <a:ext cx="6137707" cy="5354822"/>
          </a:xfrm>
          <a:prstGeom prst="rect">
            <a:avLst/>
          </a:prstGeom>
        </p:spPr>
        <p:txBody>
          <a:bodyPr lIns="91440" tIns="45720" rIns="91440" bIns="4572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30200" lvl="1" indent="0" algn="l" fontAlgn="ctr">
              <a:lnSpc>
                <a:spcPct val="120000"/>
              </a:lnSpc>
              <a:spcBef>
                <a:spcPts val="0"/>
              </a:spcBef>
              <a:spcAft>
                <a:spcPts val="800"/>
              </a:spcAft>
              <a:buSzPct val="100000"/>
              <a:buFont typeface="Arial" panose="020B0604020202020204" pitchFamily="34" charset="0"/>
              <a:buNone/>
            </a:pPr>
            <a:r>
              <a:rPr lang="zh-CN" altLang="en-US" b="1" spc="80" dirty="0">
                <a:solidFill>
                  <a:schemeClr val="tx1">
                    <a:lumMod val="75000"/>
                    <a:lumOff val="25000"/>
                  </a:schemeClr>
                </a:solidFill>
                <a:latin typeface="Arial" panose="020B0604020202020204" pitchFamily="34" charset="0"/>
                <a:ea typeface="微软雅黑" panose="020B0503020204020204" pitchFamily="34" charset="-122"/>
              </a:rPr>
              <a:t>有线温度验证系统</a:t>
            </a:r>
          </a:p>
          <a:p>
            <a:pPr marL="635000" lvl="1" indent="-304800" algn="l" fontAlgn="ctr">
              <a:lnSpc>
                <a:spcPct val="120000"/>
              </a:lnSpc>
              <a:spcBef>
                <a:spcPts val="0"/>
              </a:spcBef>
              <a:spcAft>
                <a:spcPts val="800"/>
              </a:spcAft>
              <a:buSzPct val="100000"/>
              <a:buFont typeface="Arial" panose="020B0604020202020204" pitchFamily="34" charset="0"/>
              <a:buChar char="○"/>
            </a:pPr>
            <a:r>
              <a:rPr lang="en-US" altLang="zh-CN" sz="1600" spc="80" dirty="0">
                <a:solidFill>
                  <a:schemeClr val="tx1">
                    <a:lumMod val="75000"/>
                    <a:lumOff val="25000"/>
                  </a:schemeClr>
                </a:solidFill>
                <a:latin typeface="Arial" panose="020B0604020202020204" pitchFamily="34" charset="0"/>
                <a:ea typeface="微软雅黑" panose="020B0503020204020204" pitchFamily="34" charset="-122"/>
              </a:rPr>
              <a:t>KAYE系列</a:t>
            </a:r>
          </a:p>
          <a:p>
            <a:pPr marL="635000" lvl="1" indent="-304800" algn="l" fontAlgn="ctr">
              <a:lnSpc>
                <a:spcPct val="120000"/>
              </a:lnSpc>
              <a:spcBef>
                <a:spcPts val="0"/>
              </a:spcBef>
              <a:spcAft>
                <a:spcPts val="800"/>
              </a:spcAft>
              <a:buSzPct val="100000"/>
              <a:buFont typeface="Arial" panose="020B0604020202020204" pitchFamily="34" charset="0"/>
              <a:buChar char="○"/>
            </a:pPr>
            <a:r>
              <a:rPr lang="zh-CN" altLang="en-US" sz="1600" spc="80" dirty="0">
                <a:solidFill>
                  <a:schemeClr val="tx1">
                    <a:lumMod val="75000"/>
                    <a:lumOff val="25000"/>
                  </a:schemeClr>
                </a:solidFill>
                <a:latin typeface="Arial" panose="020B0604020202020204" pitchFamily="34" charset="0"/>
                <a:ea typeface="微软雅黑" panose="020B0503020204020204" pitchFamily="34" charset="-122"/>
              </a:rPr>
              <a:t>研工系列</a:t>
            </a:r>
          </a:p>
          <a:p>
            <a:pPr marL="635000" lvl="1" indent="-304800" algn="l" fontAlgn="ctr">
              <a:lnSpc>
                <a:spcPct val="120000"/>
              </a:lnSpc>
              <a:spcBef>
                <a:spcPts val="0"/>
              </a:spcBef>
              <a:spcAft>
                <a:spcPts val="800"/>
              </a:spcAft>
              <a:buSzPct val="100000"/>
              <a:buFont typeface="Arial" panose="020B0604020202020204" pitchFamily="34" charset="0"/>
              <a:buChar char="○"/>
            </a:pPr>
            <a:r>
              <a:rPr lang="zh-CN" altLang="en-US" sz="1600" spc="80" dirty="0">
                <a:solidFill>
                  <a:schemeClr val="tx1">
                    <a:lumMod val="75000"/>
                    <a:lumOff val="25000"/>
                  </a:schemeClr>
                </a:solidFill>
                <a:latin typeface="Arial" panose="020B0604020202020204" pitchFamily="34" charset="0"/>
                <a:ea typeface="微软雅黑" panose="020B0503020204020204" pitchFamily="34" charset="-122"/>
              </a:rPr>
              <a:t>温度巡检仪</a:t>
            </a:r>
          </a:p>
          <a:p>
            <a:pPr marL="635000" lvl="1" indent="-304800" algn="l" fontAlgn="ctr">
              <a:lnSpc>
                <a:spcPct val="120000"/>
              </a:lnSpc>
              <a:spcBef>
                <a:spcPts val="0"/>
              </a:spcBef>
              <a:spcAft>
                <a:spcPts val="800"/>
              </a:spcAft>
              <a:buSzPct val="100000"/>
              <a:buFont typeface="Arial" panose="020B0604020202020204" pitchFamily="34" charset="0"/>
              <a:buChar char="○"/>
            </a:pPr>
            <a:r>
              <a:rPr lang="en-US" altLang="zh-CN" sz="1600" spc="80" dirty="0">
                <a:solidFill>
                  <a:schemeClr val="tx1">
                    <a:lumMod val="75000"/>
                    <a:lumOff val="25000"/>
                  </a:schemeClr>
                </a:solidFill>
                <a:latin typeface="Arial" panose="020B0604020202020204" pitchFamily="34" charset="0"/>
                <a:ea typeface="微软雅黑" panose="020B0503020204020204" pitchFamily="34" charset="-122"/>
              </a:rPr>
              <a:t>……</a:t>
            </a:r>
            <a:endParaRPr lang="zh-CN" altLang="en-US" sz="1600" spc="80" dirty="0">
              <a:solidFill>
                <a:schemeClr val="tx1">
                  <a:lumMod val="75000"/>
                  <a:lumOff val="25000"/>
                </a:schemeClr>
              </a:solidFill>
              <a:latin typeface="Arial" panose="020B0604020202020204" pitchFamily="34" charset="0"/>
              <a:ea typeface="微软雅黑" panose="020B0503020204020204" pitchFamily="34" charset="-122"/>
            </a:endParaRPr>
          </a:p>
          <a:p>
            <a:pPr marL="330200" lvl="1" indent="0" algn="l" fontAlgn="ctr">
              <a:lnSpc>
                <a:spcPct val="120000"/>
              </a:lnSpc>
              <a:spcBef>
                <a:spcPts val="0"/>
              </a:spcBef>
              <a:spcAft>
                <a:spcPts val="800"/>
              </a:spcAft>
              <a:buSzPct val="100000"/>
              <a:buFont typeface="Arial" panose="020B0604020202020204" pitchFamily="34" charset="0"/>
              <a:buNone/>
            </a:pPr>
            <a:r>
              <a:rPr lang="zh-CN" altLang="en-US" b="1" spc="80" dirty="0">
                <a:solidFill>
                  <a:schemeClr val="tx1">
                    <a:lumMod val="75000"/>
                    <a:lumOff val="25000"/>
                  </a:schemeClr>
                </a:solidFill>
                <a:latin typeface="Arial" panose="020B0604020202020204" pitchFamily="34" charset="0"/>
                <a:ea typeface="微软雅黑" panose="020B0503020204020204" pitchFamily="34" charset="-122"/>
              </a:rPr>
              <a:t>无线温度验证系统</a:t>
            </a:r>
          </a:p>
          <a:p>
            <a:pPr marL="635000" lvl="1" indent="-304800" algn="l" fontAlgn="ctr">
              <a:lnSpc>
                <a:spcPct val="120000"/>
              </a:lnSpc>
              <a:spcBef>
                <a:spcPts val="0"/>
              </a:spcBef>
              <a:spcAft>
                <a:spcPts val="800"/>
              </a:spcAft>
              <a:buSzPct val="100000"/>
              <a:buFont typeface="Arial" panose="020B0604020202020204" pitchFamily="34" charset="0"/>
              <a:buChar char="○"/>
            </a:pPr>
            <a:r>
              <a:rPr lang="en-US" altLang="zh-CN" sz="1600" spc="80" dirty="0">
                <a:solidFill>
                  <a:schemeClr val="tx1">
                    <a:lumMod val="75000"/>
                    <a:lumOff val="25000"/>
                  </a:schemeClr>
                </a:solidFill>
                <a:latin typeface="Arial" panose="020B0604020202020204" pitchFamily="34" charset="0"/>
                <a:ea typeface="微软雅黑" panose="020B0503020204020204" pitchFamily="34" charset="-122"/>
              </a:rPr>
              <a:t>Logger</a:t>
            </a:r>
            <a:r>
              <a:rPr lang="zh-CN" altLang="en-US" sz="1600" spc="80" dirty="0">
                <a:solidFill>
                  <a:schemeClr val="tx1">
                    <a:lumMod val="75000"/>
                    <a:lumOff val="25000"/>
                  </a:schemeClr>
                </a:solidFill>
                <a:latin typeface="Arial" panose="020B0604020202020204" pitchFamily="34" charset="0"/>
                <a:ea typeface="微软雅黑" panose="020B0503020204020204" pitchFamily="34" charset="-122"/>
              </a:rPr>
              <a:t> </a:t>
            </a:r>
            <a:r>
              <a:rPr lang="en-US" altLang="zh-CN" sz="1600" spc="80" dirty="0">
                <a:solidFill>
                  <a:schemeClr val="tx1">
                    <a:lumMod val="75000"/>
                    <a:lumOff val="25000"/>
                  </a:schemeClr>
                </a:solidFill>
                <a:latin typeface="Arial" panose="020B0604020202020204" pitchFamily="34" charset="0"/>
                <a:ea typeface="微软雅黑" panose="020B0503020204020204" pitchFamily="34" charset="-122"/>
              </a:rPr>
              <a:t>master</a:t>
            </a:r>
          </a:p>
          <a:p>
            <a:pPr marL="635000" lvl="1" indent="-304800" algn="l" fontAlgn="ctr">
              <a:lnSpc>
                <a:spcPct val="120000"/>
              </a:lnSpc>
              <a:spcBef>
                <a:spcPts val="0"/>
              </a:spcBef>
              <a:spcAft>
                <a:spcPts val="800"/>
              </a:spcAft>
              <a:buSzPct val="100000"/>
              <a:buFont typeface="Arial" panose="020B0604020202020204" pitchFamily="34" charset="0"/>
              <a:buChar char="○"/>
            </a:pPr>
            <a:r>
              <a:rPr lang="en-US" altLang="zh-CN" sz="1600" spc="80" dirty="0" err="1">
                <a:solidFill>
                  <a:schemeClr val="tx1">
                    <a:lumMod val="75000"/>
                    <a:lumOff val="25000"/>
                  </a:schemeClr>
                </a:solidFill>
                <a:latin typeface="Arial" panose="020B0604020202020204" pitchFamily="34" charset="0"/>
                <a:ea typeface="微软雅黑" panose="020B0503020204020204" pitchFamily="34" charset="-122"/>
              </a:rPr>
              <a:t>Testo</a:t>
            </a:r>
          </a:p>
          <a:p>
            <a:pPr marL="635000" lvl="1" indent="-304800" algn="l" fontAlgn="ctr">
              <a:lnSpc>
                <a:spcPct val="120000"/>
              </a:lnSpc>
              <a:spcBef>
                <a:spcPts val="0"/>
              </a:spcBef>
              <a:spcAft>
                <a:spcPts val="800"/>
              </a:spcAft>
              <a:buSzPct val="100000"/>
              <a:buFont typeface="Arial" panose="020B0604020202020204" pitchFamily="34" charset="0"/>
              <a:buChar char="○"/>
            </a:pPr>
            <a:r>
              <a:rPr lang="zh-CN" altLang="en-US" sz="1600" spc="80" dirty="0">
                <a:solidFill>
                  <a:schemeClr val="tx1">
                    <a:lumMod val="75000"/>
                    <a:lumOff val="25000"/>
                  </a:schemeClr>
                </a:solidFill>
                <a:latin typeface="Arial" panose="020B0604020202020204" pitchFamily="34" charset="0"/>
                <a:ea typeface="微软雅黑" panose="020B0503020204020204" pitchFamily="34" charset="-122"/>
              </a:rPr>
              <a:t>瑞艾特</a:t>
            </a:r>
          </a:p>
          <a:p>
            <a:pPr marL="635000" lvl="1" indent="-304800" algn="l" fontAlgn="ctr">
              <a:lnSpc>
                <a:spcPct val="120000"/>
              </a:lnSpc>
              <a:spcBef>
                <a:spcPts val="0"/>
              </a:spcBef>
              <a:spcAft>
                <a:spcPts val="800"/>
              </a:spcAft>
              <a:buSzPct val="100000"/>
              <a:buFont typeface="Arial" panose="020B0604020202020204" pitchFamily="34" charset="0"/>
              <a:buChar char="○"/>
            </a:pPr>
            <a:r>
              <a:rPr lang="zh-CN" altLang="en-US" sz="1600" spc="80" dirty="0">
                <a:solidFill>
                  <a:schemeClr val="tx1">
                    <a:lumMod val="75000"/>
                    <a:lumOff val="25000"/>
                  </a:schemeClr>
                </a:solidFill>
                <a:latin typeface="Arial" panose="020B0604020202020204" pitchFamily="34" charset="0"/>
                <a:ea typeface="微软雅黑" panose="020B0503020204020204" pitchFamily="34" charset="-122"/>
              </a:rPr>
              <a:t>国尚信</a:t>
            </a:r>
          </a:p>
          <a:p>
            <a:pPr marL="635000" lvl="1" indent="-304800" algn="l" fontAlgn="ctr">
              <a:lnSpc>
                <a:spcPct val="120000"/>
              </a:lnSpc>
              <a:spcBef>
                <a:spcPts val="0"/>
              </a:spcBef>
              <a:spcAft>
                <a:spcPts val="800"/>
              </a:spcAft>
              <a:buSzPct val="100000"/>
              <a:buFont typeface="Arial" panose="020B0604020202020204" pitchFamily="34" charset="0"/>
              <a:buChar char="○"/>
            </a:pPr>
            <a:r>
              <a:rPr lang="en-US" altLang="zh-CN" sz="1600" spc="80" dirty="0">
                <a:solidFill>
                  <a:schemeClr val="tx1">
                    <a:lumMod val="75000"/>
                    <a:lumOff val="25000"/>
                  </a:schemeClr>
                </a:solidFill>
                <a:latin typeface="Arial" panose="020B0604020202020204" pitchFamily="34" charset="0"/>
                <a:ea typeface="微软雅黑" panose="020B0503020204020204" pitchFamily="34" charset="-122"/>
              </a:rPr>
              <a:t>……</a:t>
            </a:r>
            <a:endParaRPr lang="zh-CN" altLang="en-US" sz="1600" spc="80" dirty="0">
              <a:solidFill>
                <a:schemeClr val="tx1">
                  <a:lumMod val="75000"/>
                  <a:lumOff val="25000"/>
                </a:schemeClr>
              </a:solidFill>
              <a:latin typeface="Arial" panose="020B0604020202020204" pitchFamily="34" charset="0"/>
              <a:ea typeface="微软雅黑" panose="020B0503020204020204" pitchFamily="34" charset="-122"/>
            </a:endParaRPr>
          </a:p>
        </p:txBody>
      </p:sp>
      <p:sp>
        <p:nvSpPr>
          <p:cNvPr id="17" name="矩形 16"/>
          <p:cNvSpPr/>
          <p:nvPr>
            <p:custDataLst>
              <p:tags r:id="rId5"/>
            </p:custDataLst>
          </p:nvPr>
        </p:nvSpPr>
        <p:spPr>
          <a:xfrm>
            <a:off x="8522676" y="6447692"/>
            <a:ext cx="3669323" cy="9378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grpSp>
        <p:nvGrpSpPr>
          <p:cNvPr id="22" name="组合 21"/>
          <p:cNvGrpSpPr>
            <a:grpSpLocks noChangeAspect="1"/>
          </p:cNvGrpSpPr>
          <p:nvPr>
            <p:custDataLst>
              <p:tags r:id="rId6"/>
            </p:custDataLst>
          </p:nvPr>
        </p:nvGrpSpPr>
        <p:grpSpPr>
          <a:xfrm rot="10800000">
            <a:off x="3488033" y="5084816"/>
            <a:ext cx="1230086" cy="1073375"/>
            <a:chOff x="1168400" y="1347856"/>
            <a:chExt cx="723913" cy="631688"/>
          </a:xfrm>
          <a:solidFill>
            <a:schemeClr val="bg1">
              <a:lumMod val="95000"/>
              <a:alpha val="20000"/>
            </a:schemeClr>
          </a:solidFill>
        </p:grpSpPr>
        <p:sp>
          <p:nvSpPr>
            <p:cNvPr id="23" name="任意多边形: 形状 15"/>
            <p:cNvSpPr>
              <a:spLocks noChangeAspect="1"/>
            </p:cNvSpPr>
            <p:nvPr>
              <p:custDataLst>
                <p:tags r:id="rId7"/>
              </p:custDataLst>
            </p:nvPr>
          </p:nvSpPr>
          <p:spPr>
            <a:xfrm>
              <a:off x="1168400" y="1347856"/>
              <a:ext cx="311295" cy="631688"/>
            </a:xfrm>
            <a:custGeom>
              <a:avLst/>
              <a:gdLst>
                <a:gd name="connsiteX0" fmla="*/ 207995 w 295275"/>
                <a:gd name="connsiteY0" fmla="*/ 0 h 599179"/>
                <a:gd name="connsiteX1" fmla="*/ 218480 w 295275"/>
                <a:gd name="connsiteY1" fmla="*/ 17025 h 599179"/>
                <a:gd name="connsiteX2" fmla="*/ 263922 w 295275"/>
                <a:gd name="connsiteY2" fmla="*/ 59952 h 599179"/>
                <a:gd name="connsiteX3" fmla="*/ 275967 w 295275"/>
                <a:gd name="connsiteY3" fmla="*/ 66705 h 599179"/>
                <a:gd name="connsiteX4" fmla="*/ 258864 w 295275"/>
                <a:gd name="connsiteY4" fmla="*/ 77309 h 599179"/>
                <a:gd name="connsiteX5" fmla="*/ 164932 w 295275"/>
                <a:gd name="connsiteY5" fmla="*/ 229252 h 599179"/>
                <a:gd name="connsiteX6" fmla="*/ 145322 w 295275"/>
                <a:gd name="connsiteY6" fmla="*/ 303904 h 599179"/>
                <a:gd name="connsiteX7" fmla="*/ 295275 w 295275"/>
                <a:gd name="connsiteY7" fmla="*/ 303904 h 599179"/>
                <a:gd name="connsiteX8" fmla="*/ 295275 w 295275"/>
                <a:gd name="connsiteY8" fmla="*/ 599179 h 599179"/>
                <a:gd name="connsiteX9" fmla="*/ 0 w 295275"/>
                <a:gd name="connsiteY9" fmla="*/ 599179 h 599179"/>
                <a:gd name="connsiteX10" fmla="*/ 0 w 295275"/>
                <a:gd name="connsiteY10" fmla="*/ 303904 h 599179"/>
                <a:gd name="connsiteX11" fmla="*/ 5952 w 295275"/>
                <a:gd name="connsiteY11" fmla="*/ 269304 h 599179"/>
                <a:gd name="connsiteX12" fmla="*/ 204540 w 295275"/>
                <a:gd name="connsiteY12" fmla="*/ 547 h 599179"/>
                <a:gd name="connsiteX0-1" fmla="*/ 207995 w 295275"/>
                <a:gd name="connsiteY0-2" fmla="*/ 0 h 599179"/>
                <a:gd name="connsiteX1-3" fmla="*/ 218480 w 295275"/>
                <a:gd name="connsiteY1-4" fmla="*/ 17025 h 599179"/>
                <a:gd name="connsiteX2-5" fmla="*/ 263922 w 295275"/>
                <a:gd name="connsiteY2-6" fmla="*/ 59952 h 599179"/>
                <a:gd name="connsiteX3-7" fmla="*/ 275967 w 295275"/>
                <a:gd name="connsiteY3-8" fmla="*/ 66705 h 599179"/>
                <a:gd name="connsiteX4-9" fmla="*/ 258864 w 295275"/>
                <a:gd name="connsiteY4-10" fmla="*/ 77309 h 599179"/>
                <a:gd name="connsiteX5-11" fmla="*/ 164932 w 295275"/>
                <a:gd name="connsiteY5-12" fmla="*/ 229252 h 599179"/>
                <a:gd name="connsiteX6-13" fmla="*/ 152376 w 295275"/>
                <a:gd name="connsiteY6-14" fmla="*/ 303904 h 599179"/>
                <a:gd name="connsiteX7-15" fmla="*/ 295275 w 295275"/>
                <a:gd name="connsiteY7-16" fmla="*/ 303904 h 599179"/>
                <a:gd name="connsiteX8-17" fmla="*/ 295275 w 295275"/>
                <a:gd name="connsiteY8-18" fmla="*/ 599179 h 599179"/>
                <a:gd name="connsiteX9-19" fmla="*/ 0 w 295275"/>
                <a:gd name="connsiteY9-20" fmla="*/ 599179 h 599179"/>
                <a:gd name="connsiteX10-21" fmla="*/ 0 w 295275"/>
                <a:gd name="connsiteY10-22" fmla="*/ 303904 h 599179"/>
                <a:gd name="connsiteX11-23" fmla="*/ 5952 w 295275"/>
                <a:gd name="connsiteY11-24" fmla="*/ 269304 h 599179"/>
                <a:gd name="connsiteX12-25" fmla="*/ 204540 w 295275"/>
                <a:gd name="connsiteY12-26" fmla="*/ 547 h 599179"/>
                <a:gd name="connsiteX13" fmla="*/ 207995 w 295275"/>
                <a:gd name="connsiteY13" fmla="*/ 0 h 599179"/>
                <a:gd name="connsiteX0-27" fmla="*/ 207995 w 295275"/>
                <a:gd name="connsiteY0-28" fmla="*/ 0 h 599179"/>
                <a:gd name="connsiteX1-29" fmla="*/ 218480 w 295275"/>
                <a:gd name="connsiteY1-30" fmla="*/ 17025 h 599179"/>
                <a:gd name="connsiteX2-31" fmla="*/ 263922 w 295275"/>
                <a:gd name="connsiteY2-32" fmla="*/ 59952 h 599179"/>
                <a:gd name="connsiteX3-33" fmla="*/ 275967 w 295275"/>
                <a:gd name="connsiteY3-34" fmla="*/ 66705 h 599179"/>
                <a:gd name="connsiteX4-35" fmla="*/ 258864 w 295275"/>
                <a:gd name="connsiteY4-36" fmla="*/ 77309 h 599179"/>
                <a:gd name="connsiteX5-37" fmla="*/ 164932 w 295275"/>
                <a:gd name="connsiteY5-38" fmla="*/ 229252 h 599179"/>
                <a:gd name="connsiteX6-39" fmla="*/ 152376 w 295275"/>
                <a:gd name="connsiteY6-40" fmla="*/ 303904 h 599179"/>
                <a:gd name="connsiteX7-41" fmla="*/ 295275 w 295275"/>
                <a:gd name="connsiteY7-42" fmla="*/ 303904 h 599179"/>
                <a:gd name="connsiteX8-43" fmla="*/ 295275 w 295275"/>
                <a:gd name="connsiteY8-44" fmla="*/ 599179 h 599179"/>
                <a:gd name="connsiteX9-45" fmla="*/ 0 w 295275"/>
                <a:gd name="connsiteY9-46" fmla="*/ 599179 h 599179"/>
                <a:gd name="connsiteX10-47" fmla="*/ 0 w 295275"/>
                <a:gd name="connsiteY10-48" fmla="*/ 303904 h 599179"/>
                <a:gd name="connsiteX11-49" fmla="*/ 5952 w 295275"/>
                <a:gd name="connsiteY11-50" fmla="*/ 269304 h 599179"/>
                <a:gd name="connsiteX12-51" fmla="*/ 204540 w 295275"/>
                <a:gd name="connsiteY12-52" fmla="*/ 547 h 599179"/>
                <a:gd name="connsiteX13-53" fmla="*/ 207995 w 295275"/>
                <a:gd name="connsiteY13-54" fmla="*/ 0 h 599179"/>
                <a:gd name="connsiteX0-55" fmla="*/ 207995 w 295275"/>
                <a:gd name="connsiteY0-56" fmla="*/ 0 h 599179"/>
                <a:gd name="connsiteX1-57" fmla="*/ 218480 w 295275"/>
                <a:gd name="connsiteY1-58" fmla="*/ 17025 h 599179"/>
                <a:gd name="connsiteX2-59" fmla="*/ 263922 w 295275"/>
                <a:gd name="connsiteY2-60" fmla="*/ 59952 h 599179"/>
                <a:gd name="connsiteX3-61" fmla="*/ 275967 w 295275"/>
                <a:gd name="connsiteY3-62" fmla="*/ 66705 h 599179"/>
                <a:gd name="connsiteX4-63" fmla="*/ 258864 w 295275"/>
                <a:gd name="connsiteY4-64" fmla="*/ 77309 h 599179"/>
                <a:gd name="connsiteX5-65" fmla="*/ 164932 w 295275"/>
                <a:gd name="connsiteY5-66" fmla="*/ 229252 h 599179"/>
                <a:gd name="connsiteX6-67" fmla="*/ 152376 w 295275"/>
                <a:gd name="connsiteY6-68" fmla="*/ 303904 h 599179"/>
                <a:gd name="connsiteX7-69" fmla="*/ 295275 w 295275"/>
                <a:gd name="connsiteY7-70" fmla="*/ 303904 h 599179"/>
                <a:gd name="connsiteX8-71" fmla="*/ 295275 w 295275"/>
                <a:gd name="connsiteY8-72" fmla="*/ 599179 h 599179"/>
                <a:gd name="connsiteX9-73" fmla="*/ 0 w 295275"/>
                <a:gd name="connsiteY9-74" fmla="*/ 599179 h 599179"/>
                <a:gd name="connsiteX10-75" fmla="*/ 0 w 295275"/>
                <a:gd name="connsiteY10-76" fmla="*/ 303904 h 599179"/>
                <a:gd name="connsiteX11-77" fmla="*/ 5952 w 295275"/>
                <a:gd name="connsiteY11-78" fmla="*/ 269304 h 599179"/>
                <a:gd name="connsiteX12-79" fmla="*/ 204540 w 295275"/>
                <a:gd name="connsiteY12-80" fmla="*/ 547 h 599179"/>
                <a:gd name="connsiteX13-81" fmla="*/ 207995 w 295275"/>
                <a:gd name="connsiteY13-82" fmla="*/ 0 h 599179"/>
                <a:gd name="connsiteX0-83" fmla="*/ 207995 w 295275"/>
                <a:gd name="connsiteY0-84" fmla="*/ 0 h 599179"/>
                <a:gd name="connsiteX1-85" fmla="*/ 218480 w 295275"/>
                <a:gd name="connsiteY1-86" fmla="*/ 17025 h 599179"/>
                <a:gd name="connsiteX2-87" fmla="*/ 263922 w 295275"/>
                <a:gd name="connsiteY2-88" fmla="*/ 59952 h 599179"/>
                <a:gd name="connsiteX3-89" fmla="*/ 275967 w 295275"/>
                <a:gd name="connsiteY3-90" fmla="*/ 66705 h 599179"/>
                <a:gd name="connsiteX4-91" fmla="*/ 258864 w 295275"/>
                <a:gd name="connsiteY4-92" fmla="*/ 77309 h 599179"/>
                <a:gd name="connsiteX5-93" fmla="*/ 152376 w 295275"/>
                <a:gd name="connsiteY5-94" fmla="*/ 303904 h 599179"/>
                <a:gd name="connsiteX6-95" fmla="*/ 295275 w 295275"/>
                <a:gd name="connsiteY6-96" fmla="*/ 303904 h 599179"/>
                <a:gd name="connsiteX7-97" fmla="*/ 295275 w 295275"/>
                <a:gd name="connsiteY7-98" fmla="*/ 599179 h 599179"/>
                <a:gd name="connsiteX8-99" fmla="*/ 0 w 295275"/>
                <a:gd name="connsiteY8-100" fmla="*/ 599179 h 599179"/>
                <a:gd name="connsiteX9-101" fmla="*/ 0 w 295275"/>
                <a:gd name="connsiteY9-102" fmla="*/ 303904 h 599179"/>
                <a:gd name="connsiteX10-103" fmla="*/ 5952 w 295275"/>
                <a:gd name="connsiteY10-104" fmla="*/ 269304 h 599179"/>
                <a:gd name="connsiteX11-105" fmla="*/ 204540 w 295275"/>
                <a:gd name="connsiteY11-106" fmla="*/ 547 h 599179"/>
                <a:gd name="connsiteX12-107" fmla="*/ 207995 w 295275"/>
                <a:gd name="connsiteY12-108" fmla="*/ 0 h 599179"/>
                <a:gd name="connsiteX0-109" fmla="*/ 207995 w 295275"/>
                <a:gd name="connsiteY0-110" fmla="*/ 0 h 599179"/>
                <a:gd name="connsiteX1-111" fmla="*/ 218480 w 295275"/>
                <a:gd name="connsiteY1-112" fmla="*/ 17025 h 599179"/>
                <a:gd name="connsiteX2-113" fmla="*/ 263922 w 295275"/>
                <a:gd name="connsiteY2-114" fmla="*/ 59952 h 599179"/>
                <a:gd name="connsiteX3-115" fmla="*/ 275967 w 295275"/>
                <a:gd name="connsiteY3-116" fmla="*/ 66705 h 599179"/>
                <a:gd name="connsiteX4-117" fmla="*/ 258864 w 295275"/>
                <a:gd name="connsiteY4-118" fmla="*/ 77309 h 599179"/>
                <a:gd name="connsiteX5-119" fmla="*/ 152376 w 295275"/>
                <a:gd name="connsiteY5-120" fmla="*/ 303904 h 599179"/>
                <a:gd name="connsiteX6-121" fmla="*/ 295275 w 295275"/>
                <a:gd name="connsiteY6-122" fmla="*/ 303904 h 599179"/>
                <a:gd name="connsiteX7-123" fmla="*/ 295275 w 295275"/>
                <a:gd name="connsiteY7-124" fmla="*/ 599179 h 599179"/>
                <a:gd name="connsiteX8-125" fmla="*/ 0 w 295275"/>
                <a:gd name="connsiteY8-126" fmla="*/ 599179 h 599179"/>
                <a:gd name="connsiteX9-127" fmla="*/ 0 w 295275"/>
                <a:gd name="connsiteY9-128" fmla="*/ 303904 h 599179"/>
                <a:gd name="connsiteX10-129" fmla="*/ 5952 w 295275"/>
                <a:gd name="connsiteY10-130" fmla="*/ 269304 h 599179"/>
                <a:gd name="connsiteX11-131" fmla="*/ 204540 w 295275"/>
                <a:gd name="connsiteY11-132" fmla="*/ 547 h 599179"/>
                <a:gd name="connsiteX12-133" fmla="*/ 207995 w 295275"/>
                <a:gd name="connsiteY12-134" fmla="*/ 0 h 599179"/>
                <a:gd name="connsiteX0-135" fmla="*/ 207995 w 295275"/>
                <a:gd name="connsiteY0-136" fmla="*/ 0 h 599179"/>
                <a:gd name="connsiteX1-137" fmla="*/ 218480 w 295275"/>
                <a:gd name="connsiteY1-138" fmla="*/ 17025 h 599179"/>
                <a:gd name="connsiteX2-139" fmla="*/ 263922 w 295275"/>
                <a:gd name="connsiteY2-140" fmla="*/ 59952 h 599179"/>
                <a:gd name="connsiteX3-141" fmla="*/ 275967 w 295275"/>
                <a:gd name="connsiteY3-142" fmla="*/ 66705 h 599179"/>
                <a:gd name="connsiteX4-143" fmla="*/ 152376 w 295275"/>
                <a:gd name="connsiteY4-144" fmla="*/ 303904 h 599179"/>
                <a:gd name="connsiteX5-145" fmla="*/ 295275 w 295275"/>
                <a:gd name="connsiteY5-146" fmla="*/ 303904 h 599179"/>
                <a:gd name="connsiteX6-147" fmla="*/ 295275 w 295275"/>
                <a:gd name="connsiteY6-148" fmla="*/ 599179 h 599179"/>
                <a:gd name="connsiteX7-149" fmla="*/ 0 w 295275"/>
                <a:gd name="connsiteY7-150" fmla="*/ 599179 h 599179"/>
                <a:gd name="connsiteX8-151" fmla="*/ 0 w 295275"/>
                <a:gd name="connsiteY8-152" fmla="*/ 303904 h 599179"/>
                <a:gd name="connsiteX9-153" fmla="*/ 5952 w 295275"/>
                <a:gd name="connsiteY9-154" fmla="*/ 269304 h 599179"/>
                <a:gd name="connsiteX10-155" fmla="*/ 204540 w 295275"/>
                <a:gd name="connsiteY10-156" fmla="*/ 547 h 599179"/>
                <a:gd name="connsiteX11-157" fmla="*/ 207995 w 295275"/>
                <a:gd name="connsiteY11-158" fmla="*/ 0 h 599179"/>
                <a:gd name="connsiteX0-159" fmla="*/ 207995 w 295275"/>
                <a:gd name="connsiteY0-160" fmla="*/ 0 h 599179"/>
                <a:gd name="connsiteX1-161" fmla="*/ 218480 w 295275"/>
                <a:gd name="connsiteY1-162" fmla="*/ 17025 h 599179"/>
                <a:gd name="connsiteX2-163" fmla="*/ 263922 w 295275"/>
                <a:gd name="connsiteY2-164" fmla="*/ 59952 h 599179"/>
                <a:gd name="connsiteX3-165" fmla="*/ 275967 w 295275"/>
                <a:gd name="connsiteY3-166" fmla="*/ 66705 h 599179"/>
                <a:gd name="connsiteX4-167" fmla="*/ 152376 w 295275"/>
                <a:gd name="connsiteY4-168" fmla="*/ 303904 h 599179"/>
                <a:gd name="connsiteX5-169" fmla="*/ 295275 w 295275"/>
                <a:gd name="connsiteY5-170" fmla="*/ 303904 h 599179"/>
                <a:gd name="connsiteX6-171" fmla="*/ 295275 w 295275"/>
                <a:gd name="connsiteY6-172" fmla="*/ 599179 h 599179"/>
                <a:gd name="connsiteX7-173" fmla="*/ 0 w 295275"/>
                <a:gd name="connsiteY7-174" fmla="*/ 599179 h 599179"/>
                <a:gd name="connsiteX8-175" fmla="*/ 0 w 295275"/>
                <a:gd name="connsiteY8-176" fmla="*/ 303904 h 599179"/>
                <a:gd name="connsiteX9-177" fmla="*/ 5952 w 295275"/>
                <a:gd name="connsiteY9-178" fmla="*/ 269304 h 599179"/>
                <a:gd name="connsiteX10-179" fmla="*/ 204540 w 295275"/>
                <a:gd name="connsiteY10-180" fmla="*/ 547 h 599179"/>
                <a:gd name="connsiteX11-181" fmla="*/ 207995 w 295275"/>
                <a:gd name="connsiteY11-182" fmla="*/ 0 h 599179"/>
                <a:gd name="connsiteX0-183" fmla="*/ 207995 w 295275"/>
                <a:gd name="connsiteY0-184" fmla="*/ 0 h 599179"/>
                <a:gd name="connsiteX1-185" fmla="*/ 218480 w 295275"/>
                <a:gd name="connsiteY1-186" fmla="*/ 17025 h 599179"/>
                <a:gd name="connsiteX2-187" fmla="*/ 263922 w 295275"/>
                <a:gd name="connsiteY2-188" fmla="*/ 59952 h 599179"/>
                <a:gd name="connsiteX3-189" fmla="*/ 275967 w 295275"/>
                <a:gd name="connsiteY3-190" fmla="*/ 66705 h 599179"/>
                <a:gd name="connsiteX4-191" fmla="*/ 152376 w 295275"/>
                <a:gd name="connsiteY4-192" fmla="*/ 303904 h 599179"/>
                <a:gd name="connsiteX5-193" fmla="*/ 295275 w 295275"/>
                <a:gd name="connsiteY5-194" fmla="*/ 303904 h 599179"/>
                <a:gd name="connsiteX6-195" fmla="*/ 295275 w 295275"/>
                <a:gd name="connsiteY6-196" fmla="*/ 599179 h 599179"/>
                <a:gd name="connsiteX7-197" fmla="*/ 0 w 295275"/>
                <a:gd name="connsiteY7-198" fmla="*/ 599179 h 599179"/>
                <a:gd name="connsiteX8-199" fmla="*/ 0 w 295275"/>
                <a:gd name="connsiteY8-200" fmla="*/ 303904 h 599179"/>
                <a:gd name="connsiteX9-201" fmla="*/ 5952 w 295275"/>
                <a:gd name="connsiteY9-202" fmla="*/ 269304 h 599179"/>
                <a:gd name="connsiteX10-203" fmla="*/ 204540 w 295275"/>
                <a:gd name="connsiteY10-204" fmla="*/ 547 h 599179"/>
                <a:gd name="connsiteX11-205" fmla="*/ 207995 w 295275"/>
                <a:gd name="connsiteY11-206" fmla="*/ 0 h 599179"/>
                <a:gd name="connsiteX0-207" fmla="*/ 207995 w 295275"/>
                <a:gd name="connsiteY0-208" fmla="*/ 0 h 599179"/>
                <a:gd name="connsiteX1-209" fmla="*/ 218480 w 295275"/>
                <a:gd name="connsiteY1-210" fmla="*/ 17025 h 599179"/>
                <a:gd name="connsiteX2-211" fmla="*/ 263922 w 295275"/>
                <a:gd name="connsiteY2-212" fmla="*/ 59952 h 599179"/>
                <a:gd name="connsiteX3-213" fmla="*/ 275967 w 295275"/>
                <a:gd name="connsiteY3-214" fmla="*/ 66705 h 599179"/>
                <a:gd name="connsiteX4-215" fmla="*/ 152376 w 295275"/>
                <a:gd name="connsiteY4-216" fmla="*/ 303904 h 599179"/>
                <a:gd name="connsiteX5-217" fmla="*/ 295275 w 295275"/>
                <a:gd name="connsiteY5-218" fmla="*/ 303904 h 599179"/>
                <a:gd name="connsiteX6-219" fmla="*/ 295275 w 295275"/>
                <a:gd name="connsiteY6-220" fmla="*/ 599179 h 599179"/>
                <a:gd name="connsiteX7-221" fmla="*/ 0 w 295275"/>
                <a:gd name="connsiteY7-222" fmla="*/ 599179 h 599179"/>
                <a:gd name="connsiteX8-223" fmla="*/ 0 w 295275"/>
                <a:gd name="connsiteY8-224" fmla="*/ 303904 h 599179"/>
                <a:gd name="connsiteX9-225" fmla="*/ 5952 w 295275"/>
                <a:gd name="connsiteY9-226" fmla="*/ 269304 h 599179"/>
                <a:gd name="connsiteX10-227" fmla="*/ 204540 w 295275"/>
                <a:gd name="connsiteY10-228" fmla="*/ 547 h 599179"/>
                <a:gd name="connsiteX11-229" fmla="*/ 207995 w 295275"/>
                <a:gd name="connsiteY11-230" fmla="*/ 0 h 599179"/>
                <a:gd name="connsiteX0-231" fmla="*/ 207995 w 295275"/>
                <a:gd name="connsiteY0-232" fmla="*/ 0 h 599179"/>
                <a:gd name="connsiteX1-233" fmla="*/ 218480 w 295275"/>
                <a:gd name="connsiteY1-234" fmla="*/ 17025 h 599179"/>
                <a:gd name="connsiteX2-235" fmla="*/ 263922 w 295275"/>
                <a:gd name="connsiteY2-236" fmla="*/ 59952 h 599179"/>
                <a:gd name="connsiteX3-237" fmla="*/ 275967 w 295275"/>
                <a:gd name="connsiteY3-238" fmla="*/ 66705 h 599179"/>
                <a:gd name="connsiteX4-239" fmla="*/ 152376 w 295275"/>
                <a:gd name="connsiteY4-240" fmla="*/ 303904 h 599179"/>
                <a:gd name="connsiteX5-241" fmla="*/ 295275 w 295275"/>
                <a:gd name="connsiteY5-242" fmla="*/ 303904 h 599179"/>
                <a:gd name="connsiteX6-243" fmla="*/ 295275 w 295275"/>
                <a:gd name="connsiteY6-244" fmla="*/ 599179 h 599179"/>
                <a:gd name="connsiteX7-245" fmla="*/ 0 w 295275"/>
                <a:gd name="connsiteY7-246" fmla="*/ 599179 h 599179"/>
                <a:gd name="connsiteX8-247" fmla="*/ 0 w 295275"/>
                <a:gd name="connsiteY8-248" fmla="*/ 303904 h 599179"/>
                <a:gd name="connsiteX9-249" fmla="*/ 204540 w 295275"/>
                <a:gd name="connsiteY9-250" fmla="*/ 547 h 599179"/>
                <a:gd name="connsiteX10-251" fmla="*/ 207995 w 295275"/>
                <a:gd name="connsiteY10-252" fmla="*/ 0 h 599179"/>
                <a:gd name="connsiteX0-253" fmla="*/ 207995 w 295275"/>
                <a:gd name="connsiteY0-254" fmla="*/ 0 h 599179"/>
                <a:gd name="connsiteX1-255" fmla="*/ 218480 w 295275"/>
                <a:gd name="connsiteY1-256" fmla="*/ 17025 h 599179"/>
                <a:gd name="connsiteX2-257" fmla="*/ 263922 w 295275"/>
                <a:gd name="connsiteY2-258" fmla="*/ 59952 h 599179"/>
                <a:gd name="connsiteX3-259" fmla="*/ 275967 w 295275"/>
                <a:gd name="connsiteY3-260" fmla="*/ 66705 h 599179"/>
                <a:gd name="connsiteX4-261" fmla="*/ 152376 w 295275"/>
                <a:gd name="connsiteY4-262" fmla="*/ 303904 h 599179"/>
                <a:gd name="connsiteX5-263" fmla="*/ 295275 w 295275"/>
                <a:gd name="connsiteY5-264" fmla="*/ 303904 h 599179"/>
                <a:gd name="connsiteX6-265" fmla="*/ 295275 w 295275"/>
                <a:gd name="connsiteY6-266" fmla="*/ 599179 h 599179"/>
                <a:gd name="connsiteX7-267" fmla="*/ 0 w 295275"/>
                <a:gd name="connsiteY7-268" fmla="*/ 599179 h 599179"/>
                <a:gd name="connsiteX8-269" fmla="*/ 0 w 295275"/>
                <a:gd name="connsiteY8-270" fmla="*/ 303904 h 599179"/>
                <a:gd name="connsiteX9-271" fmla="*/ 204540 w 295275"/>
                <a:gd name="connsiteY9-272" fmla="*/ 547 h 599179"/>
                <a:gd name="connsiteX10-273" fmla="*/ 207995 w 295275"/>
                <a:gd name="connsiteY10-274" fmla="*/ 0 h 599179"/>
                <a:gd name="connsiteX0-275" fmla="*/ 207995 w 295275"/>
                <a:gd name="connsiteY0-276" fmla="*/ 0 h 599179"/>
                <a:gd name="connsiteX1-277" fmla="*/ 218480 w 295275"/>
                <a:gd name="connsiteY1-278" fmla="*/ 17025 h 599179"/>
                <a:gd name="connsiteX2-279" fmla="*/ 263922 w 295275"/>
                <a:gd name="connsiteY2-280" fmla="*/ 59952 h 599179"/>
                <a:gd name="connsiteX3-281" fmla="*/ 275967 w 295275"/>
                <a:gd name="connsiteY3-282" fmla="*/ 66705 h 599179"/>
                <a:gd name="connsiteX4-283" fmla="*/ 152376 w 295275"/>
                <a:gd name="connsiteY4-284" fmla="*/ 303904 h 599179"/>
                <a:gd name="connsiteX5-285" fmla="*/ 295275 w 295275"/>
                <a:gd name="connsiteY5-286" fmla="*/ 303904 h 599179"/>
                <a:gd name="connsiteX6-287" fmla="*/ 295275 w 295275"/>
                <a:gd name="connsiteY6-288" fmla="*/ 599179 h 599179"/>
                <a:gd name="connsiteX7-289" fmla="*/ 0 w 295275"/>
                <a:gd name="connsiteY7-290" fmla="*/ 599179 h 599179"/>
                <a:gd name="connsiteX8-291" fmla="*/ 0 w 295275"/>
                <a:gd name="connsiteY8-292" fmla="*/ 303904 h 599179"/>
                <a:gd name="connsiteX9-293" fmla="*/ 207995 w 295275"/>
                <a:gd name="connsiteY9-294" fmla="*/ 0 h 599179"/>
                <a:gd name="connsiteX0-295" fmla="*/ 207995 w 295275"/>
                <a:gd name="connsiteY0-296" fmla="*/ 0 h 599179"/>
                <a:gd name="connsiteX1-297" fmla="*/ 218480 w 295275"/>
                <a:gd name="connsiteY1-298" fmla="*/ 17025 h 599179"/>
                <a:gd name="connsiteX2-299" fmla="*/ 263922 w 295275"/>
                <a:gd name="connsiteY2-300" fmla="*/ 59952 h 599179"/>
                <a:gd name="connsiteX3-301" fmla="*/ 275967 w 295275"/>
                <a:gd name="connsiteY3-302" fmla="*/ 66705 h 599179"/>
                <a:gd name="connsiteX4-303" fmla="*/ 152376 w 295275"/>
                <a:gd name="connsiteY4-304" fmla="*/ 303904 h 599179"/>
                <a:gd name="connsiteX5-305" fmla="*/ 295275 w 295275"/>
                <a:gd name="connsiteY5-306" fmla="*/ 303904 h 599179"/>
                <a:gd name="connsiteX6-307" fmla="*/ 295275 w 295275"/>
                <a:gd name="connsiteY6-308" fmla="*/ 599179 h 599179"/>
                <a:gd name="connsiteX7-309" fmla="*/ 0 w 295275"/>
                <a:gd name="connsiteY7-310" fmla="*/ 599179 h 599179"/>
                <a:gd name="connsiteX8-311" fmla="*/ 0 w 295275"/>
                <a:gd name="connsiteY8-312" fmla="*/ 303904 h 599179"/>
                <a:gd name="connsiteX9-313" fmla="*/ 207995 w 295275"/>
                <a:gd name="connsiteY9-314" fmla="*/ 0 h 599179"/>
                <a:gd name="connsiteX0-315" fmla="*/ 207995 w 295275"/>
                <a:gd name="connsiteY0-316" fmla="*/ 0 h 599179"/>
                <a:gd name="connsiteX1-317" fmla="*/ 218480 w 295275"/>
                <a:gd name="connsiteY1-318" fmla="*/ 17025 h 599179"/>
                <a:gd name="connsiteX2-319" fmla="*/ 263922 w 295275"/>
                <a:gd name="connsiteY2-320" fmla="*/ 59952 h 599179"/>
                <a:gd name="connsiteX3-321" fmla="*/ 275967 w 295275"/>
                <a:gd name="connsiteY3-322" fmla="*/ 66705 h 599179"/>
                <a:gd name="connsiteX4-323" fmla="*/ 152376 w 295275"/>
                <a:gd name="connsiteY4-324" fmla="*/ 303904 h 599179"/>
                <a:gd name="connsiteX5-325" fmla="*/ 295275 w 295275"/>
                <a:gd name="connsiteY5-326" fmla="*/ 303904 h 599179"/>
                <a:gd name="connsiteX6-327" fmla="*/ 295275 w 295275"/>
                <a:gd name="connsiteY6-328" fmla="*/ 599179 h 599179"/>
                <a:gd name="connsiteX7-329" fmla="*/ 0 w 295275"/>
                <a:gd name="connsiteY7-330" fmla="*/ 599179 h 599179"/>
                <a:gd name="connsiteX8-331" fmla="*/ 0 w 295275"/>
                <a:gd name="connsiteY8-332" fmla="*/ 303904 h 599179"/>
                <a:gd name="connsiteX9-333" fmla="*/ 207995 w 295275"/>
                <a:gd name="connsiteY9-334" fmla="*/ 0 h 599179"/>
                <a:gd name="connsiteX0-335" fmla="*/ 207995 w 295275"/>
                <a:gd name="connsiteY0-336" fmla="*/ 0 h 599179"/>
                <a:gd name="connsiteX1-337" fmla="*/ 218480 w 295275"/>
                <a:gd name="connsiteY1-338" fmla="*/ 17025 h 599179"/>
                <a:gd name="connsiteX2-339" fmla="*/ 263922 w 295275"/>
                <a:gd name="connsiteY2-340" fmla="*/ 59952 h 599179"/>
                <a:gd name="connsiteX3-341" fmla="*/ 275967 w 295275"/>
                <a:gd name="connsiteY3-342" fmla="*/ 66705 h 599179"/>
                <a:gd name="connsiteX4-343" fmla="*/ 152376 w 295275"/>
                <a:gd name="connsiteY4-344" fmla="*/ 303904 h 599179"/>
                <a:gd name="connsiteX5-345" fmla="*/ 295275 w 295275"/>
                <a:gd name="connsiteY5-346" fmla="*/ 303904 h 599179"/>
                <a:gd name="connsiteX6-347" fmla="*/ 295275 w 295275"/>
                <a:gd name="connsiteY6-348" fmla="*/ 599179 h 599179"/>
                <a:gd name="connsiteX7-349" fmla="*/ 0 w 295275"/>
                <a:gd name="connsiteY7-350" fmla="*/ 599179 h 599179"/>
                <a:gd name="connsiteX8-351" fmla="*/ 0 w 295275"/>
                <a:gd name="connsiteY8-352" fmla="*/ 303904 h 599179"/>
                <a:gd name="connsiteX9-353" fmla="*/ 207995 w 295275"/>
                <a:gd name="connsiteY9-354" fmla="*/ 0 h 599179"/>
                <a:gd name="connsiteX0-355" fmla="*/ 207995 w 295275"/>
                <a:gd name="connsiteY0-356" fmla="*/ 0 h 599179"/>
                <a:gd name="connsiteX1-357" fmla="*/ 218480 w 295275"/>
                <a:gd name="connsiteY1-358" fmla="*/ 17025 h 599179"/>
                <a:gd name="connsiteX2-359" fmla="*/ 263922 w 295275"/>
                <a:gd name="connsiteY2-360" fmla="*/ 59952 h 599179"/>
                <a:gd name="connsiteX3-361" fmla="*/ 275967 w 295275"/>
                <a:gd name="connsiteY3-362" fmla="*/ 66705 h 599179"/>
                <a:gd name="connsiteX4-363" fmla="*/ 152376 w 295275"/>
                <a:gd name="connsiteY4-364" fmla="*/ 303904 h 599179"/>
                <a:gd name="connsiteX5-365" fmla="*/ 295275 w 295275"/>
                <a:gd name="connsiteY5-366" fmla="*/ 303904 h 599179"/>
                <a:gd name="connsiteX6-367" fmla="*/ 295275 w 295275"/>
                <a:gd name="connsiteY6-368" fmla="*/ 599179 h 599179"/>
                <a:gd name="connsiteX7-369" fmla="*/ 0 w 295275"/>
                <a:gd name="connsiteY7-370" fmla="*/ 599179 h 599179"/>
                <a:gd name="connsiteX8-371" fmla="*/ 0 w 295275"/>
                <a:gd name="connsiteY8-372" fmla="*/ 303904 h 599179"/>
                <a:gd name="connsiteX9-373" fmla="*/ 207995 w 295275"/>
                <a:gd name="connsiteY9-374" fmla="*/ 0 h 599179"/>
                <a:gd name="connsiteX0-375" fmla="*/ 207995 w 295275"/>
                <a:gd name="connsiteY0-376" fmla="*/ 0 h 599179"/>
                <a:gd name="connsiteX1-377" fmla="*/ 218480 w 295275"/>
                <a:gd name="connsiteY1-378" fmla="*/ 17025 h 599179"/>
                <a:gd name="connsiteX2-379" fmla="*/ 263922 w 295275"/>
                <a:gd name="connsiteY2-380" fmla="*/ 59952 h 599179"/>
                <a:gd name="connsiteX3-381" fmla="*/ 275967 w 295275"/>
                <a:gd name="connsiteY3-382" fmla="*/ 66705 h 599179"/>
                <a:gd name="connsiteX4-383" fmla="*/ 152376 w 295275"/>
                <a:gd name="connsiteY4-384" fmla="*/ 303904 h 599179"/>
                <a:gd name="connsiteX5-385" fmla="*/ 295275 w 295275"/>
                <a:gd name="connsiteY5-386" fmla="*/ 303904 h 599179"/>
                <a:gd name="connsiteX6-387" fmla="*/ 295275 w 295275"/>
                <a:gd name="connsiteY6-388" fmla="*/ 599179 h 599179"/>
                <a:gd name="connsiteX7-389" fmla="*/ 0 w 295275"/>
                <a:gd name="connsiteY7-390" fmla="*/ 599179 h 599179"/>
                <a:gd name="connsiteX8-391" fmla="*/ 0 w 295275"/>
                <a:gd name="connsiteY8-392" fmla="*/ 303904 h 599179"/>
                <a:gd name="connsiteX9-393" fmla="*/ 207995 w 295275"/>
                <a:gd name="connsiteY9-394" fmla="*/ 0 h 599179"/>
                <a:gd name="connsiteX0-395" fmla="*/ 207995 w 295275"/>
                <a:gd name="connsiteY0-396" fmla="*/ 0 h 599179"/>
                <a:gd name="connsiteX1-397" fmla="*/ 218480 w 295275"/>
                <a:gd name="connsiteY1-398" fmla="*/ 17025 h 599179"/>
                <a:gd name="connsiteX2-399" fmla="*/ 263922 w 295275"/>
                <a:gd name="connsiteY2-400" fmla="*/ 59952 h 599179"/>
                <a:gd name="connsiteX3-401" fmla="*/ 275967 w 295275"/>
                <a:gd name="connsiteY3-402" fmla="*/ 66705 h 599179"/>
                <a:gd name="connsiteX4-403" fmla="*/ 152376 w 295275"/>
                <a:gd name="connsiteY4-404" fmla="*/ 303904 h 599179"/>
                <a:gd name="connsiteX5-405" fmla="*/ 295275 w 295275"/>
                <a:gd name="connsiteY5-406" fmla="*/ 303904 h 599179"/>
                <a:gd name="connsiteX6-407" fmla="*/ 295275 w 295275"/>
                <a:gd name="connsiteY6-408" fmla="*/ 599179 h 599179"/>
                <a:gd name="connsiteX7-409" fmla="*/ 0 w 295275"/>
                <a:gd name="connsiteY7-410" fmla="*/ 599179 h 599179"/>
                <a:gd name="connsiteX8-411" fmla="*/ 0 w 295275"/>
                <a:gd name="connsiteY8-412" fmla="*/ 303904 h 599179"/>
                <a:gd name="connsiteX9-413" fmla="*/ 207995 w 295275"/>
                <a:gd name="connsiteY9-414" fmla="*/ 0 h 599179"/>
                <a:gd name="connsiteX0-415" fmla="*/ 207995 w 295275"/>
                <a:gd name="connsiteY0-416" fmla="*/ 0 h 599179"/>
                <a:gd name="connsiteX1-417" fmla="*/ 218480 w 295275"/>
                <a:gd name="connsiteY1-418" fmla="*/ 17025 h 599179"/>
                <a:gd name="connsiteX2-419" fmla="*/ 263922 w 295275"/>
                <a:gd name="connsiteY2-420" fmla="*/ 59952 h 599179"/>
                <a:gd name="connsiteX3-421" fmla="*/ 275967 w 295275"/>
                <a:gd name="connsiteY3-422" fmla="*/ 66705 h 599179"/>
                <a:gd name="connsiteX4-423" fmla="*/ 152376 w 295275"/>
                <a:gd name="connsiteY4-424" fmla="*/ 303904 h 599179"/>
                <a:gd name="connsiteX5-425" fmla="*/ 295275 w 295275"/>
                <a:gd name="connsiteY5-426" fmla="*/ 303904 h 599179"/>
                <a:gd name="connsiteX6-427" fmla="*/ 295275 w 295275"/>
                <a:gd name="connsiteY6-428" fmla="*/ 599179 h 599179"/>
                <a:gd name="connsiteX7-429" fmla="*/ 0 w 295275"/>
                <a:gd name="connsiteY7-430" fmla="*/ 599179 h 599179"/>
                <a:gd name="connsiteX8-431" fmla="*/ 0 w 295275"/>
                <a:gd name="connsiteY8-432" fmla="*/ 334942 h 599179"/>
                <a:gd name="connsiteX9-433" fmla="*/ 207995 w 295275"/>
                <a:gd name="connsiteY9-434" fmla="*/ 0 h 599179"/>
                <a:gd name="connsiteX0-435" fmla="*/ 207995 w 295275"/>
                <a:gd name="connsiteY0-436" fmla="*/ 0 h 599179"/>
                <a:gd name="connsiteX1-437" fmla="*/ 218480 w 295275"/>
                <a:gd name="connsiteY1-438" fmla="*/ 17025 h 599179"/>
                <a:gd name="connsiteX2-439" fmla="*/ 263922 w 295275"/>
                <a:gd name="connsiteY2-440" fmla="*/ 59952 h 599179"/>
                <a:gd name="connsiteX3-441" fmla="*/ 275967 w 295275"/>
                <a:gd name="connsiteY3-442" fmla="*/ 66705 h 599179"/>
                <a:gd name="connsiteX4-443" fmla="*/ 152376 w 295275"/>
                <a:gd name="connsiteY4-444" fmla="*/ 303904 h 599179"/>
                <a:gd name="connsiteX5-445" fmla="*/ 295275 w 295275"/>
                <a:gd name="connsiteY5-446" fmla="*/ 303904 h 599179"/>
                <a:gd name="connsiteX6-447" fmla="*/ 295275 w 295275"/>
                <a:gd name="connsiteY6-448" fmla="*/ 599179 h 599179"/>
                <a:gd name="connsiteX7-449" fmla="*/ 0 w 295275"/>
                <a:gd name="connsiteY7-450" fmla="*/ 599179 h 599179"/>
                <a:gd name="connsiteX8-451" fmla="*/ 0 w 295275"/>
                <a:gd name="connsiteY8-452" fmla="*/ 334942 h 599179"/>
                <a:gd name="connsiteX9-453" fmla="*/ 207995 w 295275"/>
                <a:gd name="connsiteY9-454" fmla="*/ 0 h 599179"/>
                <a:gd name="connsiteX0-455" fmla="*/ 207995 w 295275"/>
                <a:gd name="connsiteY0-456" fmla="*/ 0 h 599179"/>
                <a:gd name="connsiteX1-457" fmla="*/ 218480 w 295275"/>
                <a:gd name="connsiteY1-458" fmla="*/ 17025 h 599179"/>
                <a:gd name="connsiteX2-459" fmla="*/ 263922 w 295275"/>
                <a:gd name="connsiteY2-460" fmla="*/ 59952 h 599179"/>
                <a:gd name="connsiteX3-461" fmla="*/ 275967 w 295275"/>
                <a:gd name="connsiteY3-462" fmla="*/ 66705 h 599179"/>
                <a:gd name="connsiteX4-463" fmla="*/ 152376 w 295275"/>
                <a:gd name="connsiteY4-464" fmla="*/ 303904 h 599179"/>
                <a:gd name="connsiteX5-465" fmla="*/ 295275 w 295275"/>
                <a:gd name="connsiteY5-466" fmla="*/ 303904 h 599179"/>
                <a:gd name="connsiteX6-467" fmla="*/ 295275 w 295275"/>
                <a:gd name="connsiteY6-468" fmla="*/ 599179 h 599179"/>
                <a:gd name="connsiteX7-469" fmla="*/ 0 w 295275"/>
                <a:gd name="connsiteY7-470" fmla="*/ 599179 h 599179"/>
                <a:gd name="connsiteX8-471" fmla="*/ 0 w 295275"/>
                <a:gd name="connsiteY8-472" fmla="*/ 334942 h 599179"/>
                <a:gd name="connsiteX9-473" fmla="*/ 207995 w 295275"/>
                <a:gd name="connsiteY9-474" fmla="*/ 0 h 59917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295275" h="599179">
                  <a:moveTo>
                    <a:pt x="207995" y="0"/>
                  </a:moveTo>
                  <a:lnTo>
                    <a:pt x="218480" y="17025"/>
                  </a:lnTo>
                  <a:cubicBezTo>
                    <a:pt x="231034" y="32364"/>
                    <a:pt x="246314" y="46986"/>
                    <a:pt x="263922" y="59952"/>
                  </a:cubicBezTo>
                  <a:lnTo>
                    <a:pt x="275967" y="66705"/>
                  </a:lnTo>
                  <a:cubicBezTo>
                    <a:pt x="274744" y="66607"/>
                    <a:pt x="166924" y="148026"/>
                    <a:pt x="152376" y="303904"/>
                  </a:cubicBezTo>
                  <a:lnTo>
                    <a:pt x="295275" y="303904"/>
                  </a:lnTo>
                  <a:lnTo>
                    <a:pt x="295275" y="599179"/>
                  </a:lnTo>
                  <a:lnTo>
                    <a:pt x="0" y="599179"/>
                  </a:lnTo>
                  <a:lnTo>
                    <a:pt x="0" y="334942"/>
                  </a:lnTo>
                  <a:cubicBezTo>
                    <a:pt x="10368" y="113589"/>
                    <a:pt x="207637" y="2353"/>
                    <a:pt x="207995" y="0"/>
                  </a:cubicBezTo>
                  <a:close/>
                </a:path>
              </a:pathLst>
            </a:custGeom>
            <a:solidFill>
              <a:prstClr val="black"/>
            </a:solidFill>
            <a:ln w="31750" cap="rnd">
              <a:no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lnSpc>
                  <a:spcPct val="120000"/>
                </a:lnSpc>
              </a:pP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24" name="任意多边形: 形状 16"/>
            <p:cNvSpPr>
              <a:spLocks noChangeAspect="1"/>
            </p:cNvSpPr>
            <p:nvPr>
              <p:custDataLst>
                <p:tags r:id="rId8"/>
              </p:custDataLst>
            </p:nvPr>
          </p:nvSpPr>
          <p:spPr>
            <a:xfrm>
              <a:off x="1581018" y="1347856"/>
              <a:ext cx="311295" cy="631688"/>
            </a:xfrm>
            <a:custGeom>
              <a:avLst/>
              <a:gdLst>
                <a:gd name="connsiteX0" fmla="*/ 207995 w 295275"/>
                <a:gd name="connsiteY0" fmla="*/ 0 h 599179"/>
                <a:gd name="connsiteX1" fmla="*/ 218480 w 295275"/>
                <a:gd name="connsiteY1" fmla="*/ 17025 h 599179"/>
                <a:gd name="connsiteX2" fmla="*/ 263922 w 295275"/>
                <a:gd name="connsiteY2" fmla="*/ 59952 h 599179"/>
                <a:gd name="connsiteX3" fmla="*/ 275967 w 295275"/>
                <a:gd name="connsiteY3" fmla="*/ 66705 h 599179"/>
                <a:gd name="connsiteX4" fmla="*/ 258864 w 295275"/>
                <a:gd name="connsiteY4" fmla="*/ 77309 h 599179"/>
                <a:gd name="connsiteX5" fmla="*/ 164932 w 295275"/>
                <a:gd name="connsiteY5" fmla="*/ 229252 h 599179"/>
                <a:gd name="connsiteX6" fmla="*/ 145322 w 295275"/>
                <a:gd name="connsiteY6" fmla="*/ 303904 h 599179"/>
                <a:gd name="connsiteX7" fmla="*/ 295275 w 295275"/>
                <a:gd name="connsiteY7" fmla="*/ 303904 h 599179"/>
                <a:gd name="connsiteX8" fmla="*/ 295275 w 295275"/>
                <a:gd name="connsiteY8" fmla="*/ 599179 h 599179"/>
                <a:gd name="connsiteX9" fmla="*/ 0 w 295275"/>
                <a:gd name="connsiteY9" fmla="*/ 599179 h 599179"/>
                <a:gd name="connsiteX10" fmla="*/ 0 w 295275"/>
                <a:gd name="connsiteY10" fmla="*/ 303904 h 599179"/>
                <a:gd name="connsiteX11" fmla="*/ 5952 w 295275"/>
                <a:gd name="connsiteY11" fmla="*/ 269304 h 599179"/>
                <a:gd name="connsiteX12" fmla="*/ 204540 w 295275"/>
                <a:gd name="connsiteY12" fmla="*/ 547 h 599179"/>
                <a:gd name="connsiteX0-1" fmla="*/ 207995 w 295275"/>
                <a:gd name="connsiteY0-2" fmla="*/ 0 h 599179"/>
                <a:gd name="connsiteX1-3" fmla="*/ 218480 w 295275"/>
                <a:gd name="connsiteY1-4" fmla="*/ 17025 h 599179"/>
                <a:gd name="connsiteX2-5" fmla="*/ 263922 w 295275"/>
                <a:gd name="connsiteY2-6" fmla="*/ 59952 h 599179"/>
                <a:gd name="connsiteX3-7" fmla="*/ 275967 w 295275"/>
                <a:gd name="connsiteY3-8" fmla="*/ 66705 h 599179"/>
                <a:gd name="connsiteX4-9" fmla="*/ 258864 w 295275"/>
                <a:gd name="connsiteY4-10" fmla="*/ 77309 h 599179"/>
                <a:gd name="connsiteX5-11" fmla="*/ 164932 w 295275"/>
                <a:gd name="connsiteY5-12" fmla="*/ 229252 h 599179"/>
                <a:gd name="connsiteX6-13" fmla="*/ 152376 w 295275"/>
                <a:gd name="connsiteY6-14" fmla="*/ 303904 h 599179"/>
                <a:gd name="connsiteX7-15" fmla="*/ 295275 w 295275"/>
                <a:gd name="connsiteY7-16" fmla="*/ 303904 h 599179"/>
                <a:gd name="connsiteX8-17" fmla="*/ 295275 w 295275"/>
                <a:gd name="connsiteY8-18" fmla="*/ 599179 h 599179"/>
                <a:gd name="connsiteX9-19" fmla="*/ 0 w 295275"/>
                <a:gd name="connsiteY9-20" fmla="*/ 599179 h 599179"/>
                <a:gd name="connsiteX10-21" fmla="*/ 0 w 295275"/>
                <a:gd name="connsiteY10-22" fmla="*/ 303904 h 599179"/>
                <a:gd name="connsiteX11-23" fmla="*/ 5952 w 295275"/>
                <a:gd name="connsiteY11-24" fmla="*/ 269304 h 599179"/>
                <a:gd name="connsiteX12-25" fmla="*/ 204540 w 295275"/>
                <a:gd name="connsiteY12-26" fmla="*/ 547 h 599179"/>
                <a:gd name="connsiteX13" fmla="*/ 207995 w 295275"/>
                <a:gd name="connsiteY13" fmla="*/ 0 h 599179"/>
                <a:gd name="connsiteX0-27" fmla="*/ 207995 w 295275"/>
                <a:gd name="connsiteY0-28" fmla="*/ 0 h 599179"/>
                <a:gd name="connsiteX1-29" fmla="*/ 218480 w 295275"/>
                <a:gd name="connsiteY1-30" fmla="*/ 17025 h 599179"/>
                <a:gd name="connsiteX2-31" fmla="*/ 263922 w 295275"/>
                <a:gd name="connsiteY2-32" fmla="*/ 59952 h 599179"/>
                <a:gd name="connsiteX3-33" fmla="*/ 275967 w 295275"/>
                <a:gd name="connsiteY3-34" fmla="*/ 66705 h 599179"/>
                <a:gd name="connsiteX4-35" fmla="*/ 258864 w 295275"/>
                <a:gd name="connsiteY4-36" fmla="*/ 77309 h 599179"/>
                <a:gd name="connsiteX5-37" fmla="*/ 164932 w 295275"/>
                <a:gd name="connsiteY5-38" fmla="*/ 229252 h 599179"/>
                <a:gd name="connsiteX6-39" fmla="*/ 152376 w 295275"/>
                <a:gd name="connsiteY6-40" fmla="*/ 303904 h 599179"/>
                <a:gd name="connsiteX7-41" fmla="*/ 295275 w 295275"/>
                <a:gd name="connsiteY7-42" fmla="*/ 303904 h 599179"/>
                <a:gd name="connsiteX8-43" fmla="*/ 295275 w 295275"/>
                <a:gd name="connsiteY8-44" fmla="*/ 599179 h 599179"/>
                <a:gd name="connsiteX9-45" fmla="*/ 0 w 295275"/>
                <a:gd name="connsiteY9-46" fmla="*/ 599179 h 599179"/>
                <a:gd name="connsiteX10-47" fmla="*/ 0 w 295275"/>
                <a:gd name="connsiteY10-48" fmla="*/ 303904 h 599179"/>
                <a:gd name="connsiteX11-49" fmla="*/ 5952 w 295275"/>
                <a:gd name="connsiteY11-50" fmla="*/ 269304 h 599179"/>
                <a:gd name="connsiteX12-51" fmla="*/ 204540 w 295275"/>
                <a:gd name="connsiteY12-52" fmla="*/ 547 h 599179"/>
                <a:gd name="connsiteX13-53" fmla="*/ 207995 w 295275"/>
                <a:gd name="connsiteY13-54" fmla="*/ 0 h 599179"/>
                <a:gd name="connsiteX0-55" fmla="*/ 207995 w 295275"/>
                <a:gd name="connsiteY0-56" fmla="*/ 0 h 599179"/>
                <a:gd name="connsiteX1-57" fmla="*/ 218480 w 295275"/>
                <a:gd name="connsiteY1-58" fmla="*/ 17025 h 599179"/>
                <a:gd name="connsiteX2-59" fmla="*/ 263922 w 295275"/>
                <a:gd name="connsiteY2-60" fmla="*/ 59952 h 599179"/>
                <a:gd name="connsiteX3-61" fmla="*/ 275967 w 295275"/>
                <a:gd name="connsiteY3-62" fmla="*/ 66705 h 599179"/>
                <a:gd name="connsiteX4-63" fmla="*/ 258864 w 295275"/>
                <a:gd name="connsiteY4-64" fmla="*/ 77309 h 599179"/>
                <a:gd name="connsiteX5-65" fmla="*/ 164932 w 295275"/>
                <a:gd name="connsiteY5-66" fmla="*/ 229252 h 599179"/>
                <a:gd name="connsiteX6-67" fmla="*/ 152376 w 295275"/>
                <a:gd name="connsiteY6-68" fmla="*/ 303904 h 599179"/>
                <a:gd name="connsiteX7-69" fmla="*/ 295275 w 295275"/>
                <a:gd name="connsiteY7-70" fmla="*/ 303904 h 599179"/>
                <a:gd name="connsiteX8-71" fmla="*/ 295275 w 295275"/>
                <a:gd name="connsiteY8-72" fmla="*/ 599179 h 599179"/>
                <a:gd name="connsiteX9-73" fmla="*/ 0 w 295275"/>
                <a:gd name="connsiteY9-74" fmla="*/ 599179 h 599179"/>
                <a:gd name="connsiteX10-75" fmla="*/ 0 w 295275"/>
                <a:gd name="connsiteY10-76" fmla="*/ 303904 h 599179"/>
                <a:gd name="connsiteX11-77" fmla="*/ 5952 w 295275"/>
                <a:gd name="connsiteY11-78" fmla="*/ 269304 h 599179"/>
                <a:gd name="connsiteX12-79" fmla="*/ 204540 w 295275"/>
                <a:gd name="connsiteY12-80" fmla="*/ 547 h 599179"/>
                <a:gd name="connsiteX13-81" fmla="*/ 207995 w 295275"/>
                <a:gd name="connsiteY13-82" fmla="*/ 0 h 599179"/>
                <a:gd name="connsiteX0-83" fmla="*/ 207995 w 295275"/>
                <a:gd name="connsiteY0-84" fmla="*/ 0 h 599179"/>
                <a:gd name="connsiteX1-85" fmla="*/ 218480 w 295275"/>
                <a:gd name="connsiteY1-86" fmla="*/ 17025 h 599179"/>
                <a:gd name="connsiteX2-87" fmla="*/ 263922 w 295275"/>
                <a:gd name="connsiteY2-88" fmla="*/ 59952 h 599179"/>
                <a:gd name="connsiteX3-89" fmla="*/ 275967 w 295275"/>
                <a:gd name="connsiteY3-90" fmla="*/ 66705 h 599179"/>
                <a:gd name="connsiteX4-91" fmla="*/ 258864 w 295275"/>
                <a:gd name="connsiteY4-92" fmla="*/ 77309 h 599179"/>
                <a:gd name="connsiteX5-93" fmla="*/ 152376 w 295275"/>
                <a:gd name="connsiteY5-94" fmla="*/ 303904 h 599179"/>
                <a:gd name="connsiteX6-95" fmla="*/ 295275 w 295275"/>
                <a:gd name="connsiteY6-96" fmla="*/ 303904 h 599179"/>
                <a:gd name="connsiteX7-97" fmla="*/ 295275 w 295275"/>
                <a:gd name="connsiteY7-98" fmla="*/ 599179 h 599179"/>
                <a:gd name="connsiteX8-99" fmla="*/ 0 w 295275"/>
                <a:gd name="connsiteY8-100" fmla="*/ 599179 h 599179"/>
                <a:gd name="connsiteX9-101" fmla="*/ 0 w 295275"/>
                <a:gd name="connsiteY9-102" fmla="*/ 303904 h 599179"/>
                <a:gd name="connsiteX10-103" fmla="*/ 5952 w 295275"/>
                <a:gd name="connsiteY10-104" fmla="*/ 269304 h 599179"/>
                <a:gd name="connsiteX11-105" fmla="*/ 204540 w 295275"/>
                <a:gd name="connsiteY11-106" fmla="*/ 547 h 599179"/>
                <a:gd name="connsiteX12-107" fmla="*/ 207995 w 295275"/>
                <a:gd name="connsiteY12-108" fmla="*/ 0 h 599179"/>
                <a:gd name="connsiteX0-109" fmla="*/ 207995 w 295275"/>
                <a:gd name="connsiteY0-110" fmla="*/ 0 h 599179"/>
                <a:gd name="connsiteX1-111" fmla="*/ 218480 w 295275"/>
                <a:gd name="connsiteY1-112" fmla="*/ 17025 h 599179"/>
                <a:gd name="connsiteX2-113" fmla="*/ 263922 w 295275"/>
                <a:gd name="connsiteY2-114" fmla="*/ 59952 h 599179"/>
                <a:gd name="connsiteX3-115" fmla="*/ 275967 w 295275"/>
                <a:gd name="connsiteY3-116" fmla="*/ 66705 h 599179"/>
                <a:gd name="connsiteX4-117" fmla="*/ 258864 w 295275"/>
                <a:gd name="connsiteY4-118" fmla="*/ 77309 h 599179"/>
                <a:gd name="connsiteX5-119" fmla="*/ 152376 w 295275"/>
                <a:gd name="connsiteY5-120" fmla="*/ 303904 h 599179"/>
                <a:gd name="connsiteX6-121" fmla="*/ 295275 w 295275"/>
                <a:gd name="connsiteY6-122" fmla="*/ 303904 h 599179"/>
                <a:gd name="connsiteX7-123" fmla="*/ 295275 w 295275"/>
                <a:gd name="connsiteY7-124" fmla="*/ 599179 h 599179"/>
                <a:gd name="connsiteX8-125" fmla="*/ 0 w 295275"/>
                <a:gd name="connsiteY8-126" fmla="*/ 599179 h 599179"/>
                <a:gd name="connsiteX9-127" fmla="*/ 0 w 295275"/>
                <a:gd name="connsiteY9-128" fmla="*/ 303904 h 599179"/>
                <a:gd name="connsiteX10-129" fmla="*/ 5952 w 295275"/>
                <a:gd name="connsiteY10-130" fmla="*/ 269304 h 599179"/>
                <a:gd name="connsiteX11-131" fmla="*/ 204540 w 295275"/>
                <a:gd name="connsiteY11-132" fmla="*/ 547 h 599179"/>
                <a:gd name="connsiteX12-133" fmla="*/ 207995 w 295275"/>
                <a:gd name="connsiteY12-134" fmla="*/ 0 h 599179"/>
                <a:gd name="connsiteX0-135" fmla="*/ 207995 w 295275"/>
                <a:gd name="connsiteY0-136" fmla="*/ 0 h 599179"/>
                <a:gd name="connsiteX1-137" fmla="*/ 218480 w 295275"/>
                <a:gd name="connsiteY1-138" fmla="*/ 17025 h 599179"/>
                <a:gd name="connsiteX2-139" fmla="*/ 263922 w 295275"/>
                <a:gd name="connsiteY2-140" fmla="*/ 59952 h 599179"/>
                <a:gd name="connsiteX3-141" fmla="*/ 275967 w 295275"/>
                <a:gd name="connsiteY3-142" fmla="*/ 66705 h 599179"/>
                <a:gd name="connsiteX4-143" fmla="*/ 152376 w 295275"/>
                <a:gd name="connsiteY4-144" fmla="*/ 303904 h 599179"/>
                <a:gd name="connsiteX5-145" fmla="*/ 295275 w 295275"/>
                <a:gd name="connsiteY5-146" fmla="*/ 303904 h 599179"/>
                <a:gd name="connsiteX6-147" fmla="*/ 295275 w 295275"/>
                <a:gd name="connsiteY6-148" fmla="*/ 599179 h 599179"/>
                <a:gd name="connsiteX7-149" fmla="*/ 0 w 295275"/>
                <a:gd name="connsiteY7-150" fmla="*/ 599179 h 599179"/>
                <a:gd name="connsiteX8-151" fmla="*/ 0 w 295275"/>
                <a:gd name="connsiteY8-152" fmla="*/ 303904 h 599179"/>
                <a:gd name="connsiteX9-153" fmla="*/ 5952 w 295275"/>
                <a:gd name="connsiteY9-154" fmla="*/ 269304 h 599179"/>
                <a:gd name="connsiteX10-155" fmla="*/ 204540 w 295275"/>
                <a:gd name="connsiteY10-156" fmla="*/ 547 h 599179"/>
                <a:gd name="connsiteX11-157" fmla="*/ 207995 w 295275"/>
                <a:gd name="connsiteY11-158" fmla="*/ 0 h 599179"/>
                <a:gd name="connsiteX0-159" fmla="*/ 207995 w 295275"/>
                <a:gd name="connsiteY0-160" fmla="*/ 0 h 599179"/>
                <a:gd name="connsiteX1-161" fmla="*/ 218480 w 295275"/>
                <a:gd name="connsiteY1-162" fmla="*/ 17025 h 599179"/>
                <a:gd name="connsiteX2-163" fmla="*/ 263922 w 295275"/>
                <a:gd name="connsiteY2-164" fmla="*/ 59952 h 599179"/>
                <a:gd name="connsiteX3-165" fmla="*/ 275967 w 295275"/>
                <a:gd name="connsiteY3-166" fmla="*/ 66705 h 599179"/>
                <a:gd name="connsiteX4-167" fmla="*/ 152376 w 295275"/>
                <a:gd name="connsiteY4-168" fmla="*/ 303904 h 599179"/>
                <a:gd name="connsiteX5-169" fmla="*/ 295275 w 295275"/>
                <a:gd name="connsiteY5-170" fmla="*/ 303904 h 599179"/>
                <a:gd name="connsiteX6-171" fmla="*/ 295275 w 295275"/>
                <a:gd name="connsiteY6-172" fmla="*/ 599179 h 599179"/>
                <a:gd name="connsiteX7-173" fmla="*/ 0 w 295275"/>
                <a:gd name="connsiteY7-174" fmla="*/ 599179 h 599179"/>
                <a:gd name="connsiteX8-175" fmla="*/ 0 w 295275"/>
                <a:gd name="connsiteY8-176" fmla="*/ 303904 h 599179"/>
                <a:gd name="connsiteX9-177" fmla="*/ 5952 w 295275"/>
                <a:gd name="connsiteY9-178" fmla="*/ 269304 h 599179"/>
                <a:gd name="connsiteX10-179" fmla="*/ 204540 w 295275"/>
                <a:gd name="connsiteY10-180" fmla="*/ 547 h 599179"/>
                <a:gd name="connsiteX11-181" fmla="*/ 207995 w 295275"/>
                <a:gd name="connsiteY11-182" fmla="*/ 0 h 599179"/>
                <a:gd name="connsiteX0-183" fmla="*/ 207995 w 295275"/>
                <a:gd name="connsiteY0-184" fmla="*/ 0 h 599179"/>
                <a:gd name="connsiteX1-185" fmla="*/ 218480 w 295275"/>
                <a:gd name="connsiteY1-186" fmla="*/ 17025 h 599179"/>
                <a:gd name="connsiteX2-187" fmla="*/ 263922 w 295275"/>
                <a:gd name="connsiteY2-188" fmla="*/ 59952 h 599179"/>
                <a:gd name="connsiteX3-189" fmla="*/ 275967 w 295275"/>
                <a:gd name="connsiteY3-190" fmla="*/ 66705 h 599179"/>
                <a:gd name="connsiteX4-191" fmla="*/ 152376 w 295275"/>
                <a:gd name="connsiteY4-192" fmla="*/ 303904 h 599179"/>
                <a:gd name="connsiteX5-193" fmla="*/ 295275 w 295275"/>
                <a:gd name="connsiteY5-194" fmla="*/ 303904 h 599179"/>
                <a:gd name="connsiteX6-195" fmla="*/ 295275 w 295275"/>
                <a:gd name="connsiteY6-196" fmla="*/ 599179 h 599179"/>
                <a:gd name="connsiteX7-197" fmla="*/ 0 w 295275"/>
                <a:gd name="connsiteY7-198" fmla="*/ 599179 h 599179"/>
                <a:gd name="connsiteX8-199" fmla="*/ 0 w 295275"/>
                <a:gd name="connsiteY8-200" fmla="*/ 303904 h 599179"/>
                <a:gd name="connsiteX9-201" fmla="*/ 5952 w 295275"/>
                <a:gd name="connsiteY9-202" fmla="*/ 269304 h 599179"/>
                <a:gd name="connsiteX10-203" fmla="*/ 204540 w 295275"/>
                <a:gd name="connsiteY10-204" fmla="*/ 547 h 599179"/>
                <a:gd name="connsiteX11-205" fmla="*/ 207995 w 295275"/>
                <a:gd name="connsiteY11-206" fmla="*/ 0 h 599179"/>
                <a:gd name="connsiteX0-207" fmla="*/ 207995 w 295275"/>
                <a:gd name="connsiteY0-208" fmla="*/ 0 h 599179"/>
                <a:gd name="connsiteX1-209" fmla="*/ 218480 w 295275"/>
                <a:gd name="connsiteY1-210" fmla="*/ 17025 h 599179"/>
                <a:gd name="connsiteX2-211" fmla="*/ 263922 w 295275"/>
                <a:gd name="connsiteY2-212" fmla="*/ 59952 h 599179"/>
                <a:gd name="connsiteX3-213" fmla="*/ 275967 w 295275"/>
                <a:gd name="connsiteY3-214" fmla="*/ 66705 h 599179"/>
                <a:gd name="connsiteX4-215" fmla="*/ 152376 w 295275"/>
                <a:gd name="connsiteY4-216" fmla="*/ 303904 h 599179"/>
                <a:gd name="connsiteX5-217" fmla="*/ 295275 w 295275"/>
                <a:gd name="connsiteY5-218" fmla="*/ 303904 h 599179"/>
                <a:gd name="connsiteX6-219" fmla="*/ 295275 w 295275"/>
                <a:gd name="connsiteY6-220" fmla="*/ 599179 h 599179"/>
                <a:gd name="connsiteX7-221" fmla="*/ 0 w 295275"/>
                <a:gd name="connsiteY7-222" fmla="*/ 599179 h 599179"/>
                <a:gd name="connsiteX8-223" fmla="*/ 0 w 295275"/>
                <a:gd name="connsiteY8-224" fmla="*/ 303904 h 599179"/>
                <a:gd name="connsiteX9-225" fmla="*/ 5952 w 295275"/>
                <a:gd name="connsiteY9-226" fmla="*/ 269304 h 599179"/>
                <a:gd name="connsiteX10-227" fmla="*/ 204540 w 295275"/>
                <a:gd name="connsiteY10-228" fmla="*/ 547 h 599179"/>
                <a:gd name="connsiteX11-229" fmla="*/ 207995 w 295275"/>
                <a:gd name="connsiteY11-230" fmla="*/ 0 h 599179"/>
                <a:gd name="connsiteX0-231" fmla="*/ 207995 w 295275"/>
                <a:gd name="connsiteY0-232" fmla="*/ 0 h 599179"/>
                <a:gd name="connsiteX1-233" fmla="*/ 218480 w 295275"/>
                <a:gd name="connsiteY1-234" fmla="*/ 17025 h 599179"/>
                <a:gd name="connsiteX2-235" fmla="*/ 263922 w 295275"/>
                <a:gd name="connsiteY2-236" fmla="*/ 59952 h 599179"/>
                <a:gd name="connsiteX3-237" fmla="*/ 275967 w 295275"/>
                <a:gd name="connsiteY3-238" fmla="*/ 66705 h 599179"/>
                <a:gd name="connsiteX4-239" fmla="*/ 152376 w 295275"/>
                <a:gd name="connsiteY4-240" fmla="*/ 303904 h 599179"/>
                <a:gd name="connsiteX5-241" fmla="*/ 295275 w 295275"/>
                <a:gd name="connsiteY5-242" fmla="*/ 303904 h 599179"/>
                <a:gd name="connsiteX6-243" fmla="*/ 295275 w 295275"/>
                <a:gd name="connsiteY6-244" fmla="*/ 599179 h 599179"/>
                <a:gd name="connsiteX7-245" fmla="*/ 0 w 295275"/>
                <a:gd name="connsiteY7-246" fmla="*/ 599179 h 599179"/>
                <a:gd name="connsiteX8-247" fmla="*/ 0 w 295275"/>
                <a:gd name="connsiteY8-248" fmla="*/ 303904 h 599179"/>
                <a:gd name="connsiteX9-249" fmla="*/ 204540 w 295275"/>
                <a:gd name="connsiteY9-250" fmla="*/ 547 h 599179"/>
                <a:gd name="connsiteX10-251" fmla="*/ 207995 w 295275"/>
                <a:gd name="connsiteY10-252" fmla="*/ 0 h 599179"/>
                <a:gd name="connsiteX0-253" fmla="*/ 207995 w 295275"/>
                <a:gd name="connsiteY0-254" fmla="*/ 0 h 599179"/>
                <a:gd name="connsiteX1-255" fmla="*/ 218480 w 295275"/>
                <a:gd name="connsiteY1-256" fmla="*/ 17025 h 599179"/>
                <a:gd name="connsiteX2-257" fmla="*/ 263922 w 295275"/>
                <a:gd name="connsiteY2-258" fmla="*/ 59952 h 599179"/>
                <a:gd name="connsiteX3-259" fmla="*/ 275967 w 295275"/>
                <a:gd name="connsiteY3-260" fmla="*/ 66705 h 599179"/>
                <a:gd name="connsiteX4-261" fmla="*/ 152376 w 295275"/>
                <a:gd name="connsiteY4-262" fmla="*/ 303904 h 599179"/>
                <a:gd name="connsiteX5-263" fmla="*/ 295275 w 295275"/>
                <a:gd name="connsiteY5-264" fmla="*/ 303904 h 599179"/>
                <a:gd name="connsiteX6-265" fmla="*/ 295275 w 295275"/>
                <a:gd name="connsiteY6-266" fmla="*/ 599179 h 599179"/>
                <a:gd name="connsiteX7-267" fmla="*/ 0 w 295275"/>
                <a:gd name="connsiteY7-268" fmla="*/ 599179 h 599179"/>
                <a:gd name="connsiteX8-269" fmla="*/ 0 w 295275"/>
                <a:gd name="connsiteY8-270" fmla="*/ 303904 h 599179"/>
                <a:gd name="connsiteX9-271" fmla="*/ 204540 w 295275"/>
                <a:gd name="connsiteY9-272" fmla="*/ 547 h 599179"/>
                <a:gd name="connsiteX10-273" fmla="*/ 207995 w 295275"/>
                <a:gd name="connsiteY10-274" fmla="*/ 0 h 599179"/>
                <a:gd name="connsiteX0-275" fmla="*/ 207995 w 295275"/>
                <a:gd name="connsiteY0-276" fmla="*/ 0 h 599179"/>
                <a:gd name="connsiteX1-277" fmla="*/ 218480 w 295275"/>
                <a:gd name="connsiteY1-278" fmla="*/ 17025 h 599179"/>
                <a:gd name="connsiteX2-279" fmla="*/ 263922 w 295275"/>
                <a:gd name="connsiteY2-280" fmla="*/ 59952 h 599179"/>
                <a:gd name="connsiteX3-281" fmla="*/ 275967 w 295275"/>
                <a:gd name="connsiteY3-282" fmla="*/ 66705 h 599179"/>
                <a:gd name="connsiteX4-283" fmla="*/ 152376 w 295275"/>
                <a:gd name="connsiteY4-284" fmla="*/ 303904 h 599179"/>
                <a:gd name="connsiteX5-285" fmla="*/ 295275 w 295275"/>
                <a:gd name="connsiteY5-286" fmla="*/ 303904 h 599179"/>
                <a:gd name="connsiteX6-287" fmla="*/ 295275 w 295275"/>
                <a:gd name="connsiteY6-288" fmla="*/ 599179 h 599179"/>
                <a:gd name="connsiteX7-289" fmla="*/ 0 w 295275"/>
                <a:gd name="connsiteY7-290" fmla="*/ 599179 h 599179"/>
                <a:gd name="connsiteX8-291" fmla="*/ 0 w 295275"/>
                <a:gd name="connsiteY8-292" fmla="*/ 303904 h 599179"/>
                <a:gd name="connsiteX9-293" fmla="*/ 207995 w 295275"/>
                <a:gd name="connsiteY9-294" fmla="*/ 0 h 599179"/>
                <a:gd name="connsiteX0-295" fmla="*/ 207995 w 295275"/>
                <a:gd name="connsiteY0-296" fmla="*/ 0 h 599179"/>
                <a:gd name="connsiteX1-297" fmla="*/ 218480 w 295275"/>
                <a:gd name="connsiteY1-298" fmla="*/ 17025 h 599179"/>
                <a:gd name="connsiteX2-299" fmla="*/ 263922 w 295275"/>
                <a:gd name="connsiteY2-300" fmla="*/ 59952 h 599179"/>
                <a:gd name="connsiteX3-301" fmla="*/ 275967 w 295275"/>
                <a:gd name="connsiteY3-302" fmla="*/ 66705 h 599179"/>
                <a:gd name="connsiteX4-303" fmla="*/ 152376 w 295275"/>
                <a:gd name="connsiteY4-304" fmla="*/ 303904 h 599179"/>
                <a:gd name="connsiteX5-305" fmla="*/ 295275 w 295275"/>
                <a:gd name="connsiteY5-306" fmla="*/ 303904 h 599179"/>
                <a:gd name="connsiteX6-307" fmla="*/ 295275 w 295275"/>
                <a:gd name="connsiteY6-308" fmla="*/ 599179 h 599179"/>
                <a:gd name="connsiteX7-309" fmla="*/ 0 w 295275"/>
                <a:gd name="connsiteY7-310" fmla="*/ 599179 h 599179"/>
                <a:gd name="connsiteX8-311" fmla="*/ 0 w 295275"/>
                <a:gd name="connsiteY8-312" fmla="*/ 303904 h 599179"/>
                <a:gd name="connsiteX9-313" fmla="*/ 207995 w 295275"/>
                <a:gd name="connsiteY9-314" fmla="*/ 0 h 599179"/>
                <a:gd name="connsiteX0-315" fmla="*/ 207995 w 295275"/>
                <a:gd name="connsiteY0-316" fmla="*/ 0 h 599179"/>
                <a:gd name="connsiteX1-317" fmla="*/ 218480 w 295275"/>
                <a:gd name="connsiteY1-318" fmla="*/ 17025 h 599179"/>
                <a:gd name="connsiteX2-319" fmla="*/ 263922 w 295275"/>
                <a:gd name="connsiteY2-320" fmla="*/ 59952 h 599179"/>
                <a:gd name="connsiteX3-321" fmla="*/ 275967 w 295275"/>
                <a:gd name="connsiteY3-322" fmla="*/ 66705 h 599179"/>
                <a:gd name="connsiteX4-323" fmla="*/ 152376 w 295275"/>
                <a:gd name="connsiteY4-324" fmla="*/ 303904 h 599179"/>
                <a:gd name="connsiteX5-325" fmla="*/ 295275 w 295275"/>
                <a:gd name="connsiteY5-326" fmla="*/ 303904 h 599179"/>
                <a:gd name="connsiteX6-327" fmla="*/ 295275 w 295275"/>
                <a:gd name="connsiteY6-328" fmla="*/ 599179 h 599179"/>
                <a:gd name="connsiteX7-329" fmla="*/ 0 w 295275"/>
                <a:gd name="connsiteY7-330" fmla="*/ 599179 h 599179"/>
                <a:gd name="connsiteX8-331" fmla="*/ 0 w 295275"/>
                <a:gd name="connsiteY8-332" fmla="*/ 303904 h 599179"/>
                <a:gd name="connsiteX9-333" fmla="*/ 207995 w 295275"/>
                <a:gd name="connsiteY9-334" fmla="*/ 0 h 599179"/>
                <a:gd name="connsiteX0-335" fmla="*/ 207995 w 295275"/>
                <a:gd name="connsiteY0-336" fmla="*/ 0 h 599179"/>
                <a:gd name="connsiteX1-337" fmla="*/ 218480 w 295275"/>
                <a:gd name="connsiteY1-338" fmla="*/ 17025 h 599179"/>
                <a:gd name="connsiteX2-339" fmla="*/ 263922 w 295275"/>
                <a:gd name="connsiteY2-340" fmla="*/ 59952 h 599179"/>
                <a:gd name="connsiteX3-341" fmla="*/ 275967 w 295275"/>
                <a:gd name="connsiteY3-342" fmla="*/ 66705 h 599179"/>
                <a:gd name="connsiteX4-343" fmla="*/ 152376 w 295275"/>
                <a:gd name="connsiteY4-344" fmla="*/ 303904 h 599179"/>
                <a:gd name="connsiteX5-345" fmla="*/ 295275 w 295275"/>
                <a:gd name="connsiteY5-346" fmla="*/ 303904 h 599179"/>
                <a:gd name="connsiteX6-347" fmla="*/ 295275 w 295275"/>
                <a:gd name="connsiteY6-348" fmla="*/ 599179 h 599179"/>
                <a:gd name="connsiteX7-349" fmla="*/ 0 w 295275"/>
                <a:gd name="connsiteY7-350" fmla="*/ 599179 h 599179"/>
                <a:gd name="connsiteX8-351" fmla="*/ 0 w 295275"/>
                <a:gd name="connsiteY8-352" fmla="*/ 303904 h 599179"/>
                <a:gd name="connsiteX9-353" fmla="*/ 207995 w 295275"/>
                <a:gd name="connsiteY9-354" fmla="*/ 0 h 599179"/>
                <a:gd name="connsiteX0-355" fmla="*/ 207995 w 295275"/>
                <a:gd name="connsiteY0-356" fmla="*/ 0 h 599179"/>
                <a:gd name="connsiteX1-357" fmla="*/ 218480 w 295275"/>
                <a:gd name="connsiteY1-358" fmla="*/ 17025 h 599179"/>
                <a:gd name="connsiteX2-359" fmla="*/ 263922 w 295275"/>
                <a:gd name="connsiteY2-360" fmla="*/ 59952 h 599179"/>
                <a:gd name="connsiteX3-361" fmla="*/ 275967 w 295275"/>
                <a:gd name="connsiteY3-362" fmla="*/ 66705 h 599179"/>
                <a:gd name="connsiteX4-363" fmla="*/ 152376 w 295275"/>
                <a:gd name="connsiteY4-364" fmla="*/ 303904 h 599179"/>
                <a:gd name="connsiteX5-365" fmla="*/ 295275 w 295275"/>
                <a:gd name="connsiteY5-366" fmla="*/ 303904 h 599179"/>
                <a:gd name="connsiteX6-367" fmla="*/ 295275 w 295275"/>
                <a:gd name="connsiteY6-368" fmla="*/ 599179 h 599179"/>
                <a:gd name="connsiteX7-369" fmla="*/ 0 w 295275"/>
                <a:gd name="connsiteY7-370" fmla="*/ 599179 h 599179"/>
                <a:gd name="connsiteX8-371" fmla="*/ 0 w 295275"/>
                <a:gd name="connsiteY8-372" fmla="*/ 303904 h 599179"/>
                <a:gd name="connsiteX9-373" fmla="*/ 207995 w 295275"/>
                <a:gd name="connsiteY9-374" fmla="*/ 0 h 599179"/>
                <a:gd name="connsiteX0-375" fmla="*/ 207995 w 295275"/>
                <a:gd name="connsiteY0-376" fmla="*/ 0 h 599179"/>
                <a:gd name="connsiteX1-377" fmla="*/ 218480 w 295275"/>
                <a:gd name="connsiteY1-378" fmla="*/ 17025 h 599179"/>
                <a:gd name="connsiteX2-379" fmla="*/ 263922 w 295275"/>
                <a:gd name="connsiteY2-380" fmla="*/ 59952 h 599179"/>
                <a:gd name="connsiteX3-381" fmla="*/ 275967 w 295275"/>
                <a:gd name="connsiteY3-382" fmla="*/ 66705 h 599179"/>
                <a:gd name="connsiteX4-383" fmla="*/ 152376 w 295275"/>
                <a:gd name="connsiteY4-384" fmla="*/ 303904 h 599179"/>
                <a:gd name="connsiteX5-385" fmla="*/ 295275 w 295275"/>
                <a:gd name="connsiteY5-386" fmla="*/ 303904 h 599179"/>
                <a:gd name="connsiteX6-387" fmla="*/ 295275 w 295275"/>
                <a:gd name="connsiteY6-388" fmla="*/ 599179 h 599179"/>
                <a:gd name="connsiteX7-389" fmla="*/ 0 w 295275"/>
                <a:gd name="connsiteY7-390" fmla="*/ 599179 h 599179"/>
                <a:gd name="connsiteX8-391" fmla="*/ 0 w 295275"/>
                <a:gd name="connsiteY8-392" fmla="*/ 303904 h 599179"/>
                <a:gd name="connsiteX9-393" fmla="*/ 207995 w 295275"/>
                <a:gd name="connsiteY9-394" fmla="*/ 0 h 599179"/>
                <a:gd name="connsiteX0-395" fmla="*/ 207995 w 295275"/>
                <a:gd name="connsiteY0-396" fmla="*/ 0 h 599179"/>
                <a:gd name="connsiteX1-397" fmla="*/ 218480 w 295275"/>
                <a:gd name="connsiteY1-398" fmla="*/ 17025 h 599179"/>
                <a:gd name="connsiteX2-399" fmla="*/ 263922 w 295275"/>
                <a:gd name="connsiteY2-400" fmla="*/ 59952 h 599179"/>
                <a:gd name="connsiteX3-401" fmla="*/ 275967 w 295275"/>
                <a:gd name="connsiteY3-402" fmla="*/ 66705 h 599179"/>
                <a:gd name="connsiteX4-403" fmla="*/ 152376 w 295275"/>
                <a:gd name="connsiteY4-404" fmla="*/ 303904 h 599179"/>
                <a:gd name="connsiteX5-405" fmla="*/ 295275 w 295275"/>
                <a:gd name="connsiteY5-406" fmla="*/ 303904 h 599179"/>
                <a:gd name="connsiteX6-407" fmla="*/ 295275 w 295275"/>
                <a:gd name="connsiteY6-408" fmla="*/ 599179 h 599179"/>
                <a:gd name="connsiteX7-409" fmla="*/ 0 w 295275"/>
                <a:gd name="connsiteY7-410" fmla="*/ 599179 h 599179"/>
                <a:gd name="connsiteX8-411" fmla="*/ 0 w 295275"/>
                <a:gd name="connsiteY8-412" fmla="*/ 303904 h 599179"/>
                <a:gd name="connsiteX9-413" fmla="*/ 207995 w 295275"/>
                <a:gd name="connsiteY9-414" fmla="*/ 0 h 599179"/>
                <a:gd name="connsiteX0-415" fmla="*/ 207995 w 295275"/>
                <a:gd name="connsiteY0-416" fmla="*/ 0 h 599179"/>
                <a:gd name="connsiteX1-417" fmla="*/ 218480 w 295275"/>
                <a:gd name="connsiteY1-418" fmla="*/ 17025 h 599179"/>
                <a:gd name="connsiteX2-419" fmla="*/ 263922 w 295275"/>
                <a:gd name="connsiteY2-420" fmla="*/ 59952 h 599179"/>
                <a:gd name="connsiteX3-421" fmla="*/ 275967 w 295275"/>
                <a:gd name="connsiteY3-422" fmla="*/ 66705 h 599179"/>
                <a:gd name="connsiteX4-423" fmla="*/ 152376 w 295275"/>
                <a:gd name="connsiteY4-424" fmla="*/ 303904 h 599179"/>
                <a:gd name="connsiteX5-425" fmla="*/ 295275 w 295275"/>
                <a:gd name="connsiteY5-426" fmla="*/ 303904 h 599179"/>
                <a:gd name="connsiteX6-427" fmla="*/ 295275 w 295275"/>
                <a:gd name="connsiteY6-428" fmla="*/ 599179 h 599179"/>
                <a:gd name="connsiteX7-429" fmla="*/ 0 w 295275"/>
                <a:gd name="connsiteY7-430" fmla="*/ 599179 h 599179"/>
                <a:gd name="connsiteX8-431" fmla="*/ 0 w 295275"/>
                <a:gd name="connsiteY8-432" fmla="*/ 334942 h 599179"/>
                <a:gd name="connsiteX9-433" fmla="*/ 207995 w 295275"/>
                <a:gd name="connsiteY9-434" fmla="*/ 0 h 599179"/>
                <a:gd name="connsiteX0-435" fmla="*/ 207995 w 295275"/>
                <a:gd name="connsiteY0-436" fmla="*/ 0 h 599179"/>
                <a:gd name="connsiteX1-437" fmla="*/ 218480 w 295275"/>
                <a:gd name="connsiteY1-438" fmla="*/ 17025 h 599179"/>
                <a:gd name="connsiteX2-439" fmla="*/ 263922 w 295275"/>
                <a:gd name="connsiteY2-440" fmla="*/ 59952 h 599179"/>
                <a:gd name="connsiteX3-441" fmla="*/ 275967 w 295275"/>
                <a:gd name="connsiteY3-442" fmla="*/ 66705 h 599179"/>
                <a:gd name="connsiteX4-443" fmla="*/ 152376 w 295275"/>
                <a:gd name="connsiteY4-444" fmla="*/ 303904 h 599179"/>
                <a:gd name="connsiteX5-445" fmla="*/ 295275 w 295275"/>
                <a:gd name="connsiteY5-446" fmla="*/ 303904 h 599179"/>
                <a:gd name="connsiteX6-447" fmla="*/ 295275 w 295275"/>
                <a:gd name="connsiteY6-448" fmla="*/ 599179 h 599179"/>
                <a:gd name="connsiteX7-449" fmla="*/ 0 w 295275"/>
                <a:gd name="connsiteY7-450" fmla="*/ 599179 h 599179"/>
                <a:gd name="connsiteX8-451" fmla="*/ 0 w 295275"/>
                <a:gd name="connsiteY8-452" fmla="*/ 334942 h 599179"/>
                <a:gd name="connsiteX9-453" fmla="*/ 207995 w 295275"/>
                <a:gd name="connsiteY9-454" fmla="*/ 0 h 599179"/>
                <a:gd name="connsiteX0-455" fmla="*/ 207995 w 295275"/>
                <a:gd name="connsiteY0-456" fmla="*/ 0 h 599179"/>
                <a:gd name="connsiteX1-457" fmla="*/ 218480 w 295275"/>
                <a:gd name="connsiteY1-458" fmla="*/ 17025 h 599179"/>
                <a:gd name="connsiteX2-459" fmla="*/ 263922 w 295275"/>
                <a:gd name="connsiteY2-460" fmla="*/ 59952 h 599179"/>
                <a:gd name="connsiteX3-461" fmla="*/ 275967 w 295275"/>
                <a:gd name="connsiteY3-462" fmla="*/ 66705 h 599179"/>
                <a:gd name="connsiteX4-463" fmla="*/ 152376 w 295275"/>
                <a:gd name="connsiteY4-464" fmla="*/ 303904 h 599179"/>
                <a:gd name="connsiteX5-465" fmla="*/ 295275 w 295275"/>
                <a:gd name="connsiteY5-466" fmla="*/ 303904 h 599179"/>
                <a:gd name="connsiteX6-467" fmla="*/ 295275 w 295275"/>
                <a:gd name="connsiteY6-468" fmla="*/ 599179 h 599179"/>
                <a:gd name="connsiteX7-469" fmla="*/ 0 w 295275"/>
                <a:gd name="connsiteY7-470" fmla="*/ 599179 h 599179"/>
                <a:gd name="connsiteX8-471" fmla="*/ 0 w 295275"/>
                <a:gd name="connsiteY8-472" fmla="*/ 334942 h 599179"/>
                <a:gd name="connsiteX9-473" fmla="*/ 207995 w 295275"/>
                <a:gd name="connsiteY9-474" fmla="*/ 0 h 59917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295275" h="599179">
                  <a:moveTo>
                    <a:pt x="207995" y="0"/>
                  </a:moveTo>
                  <a:lnTo>
                    <a:pt x="218480" y="17025"/>
                  </a:lnTo>
                  <a:cubicBezTo>
                    <a:pt x="231034" y="32364"/>
                    <a:pt x="246314" y="46986"/>
                    <a:pt x="263922" y="59952"/>
                  </a:cubicBezTo>
                  <a:lnTo>
                    <a:pt x="275967" y="66705"/>
                  </a:lnTo>
                  <a:cubicBezTo>
                    <a:pt x="274744" y="66607"/>
                    <a:pt x="166924" y="148026"/>
                    <a:pt x="152376" y="303904"/>
                  </a:cubicBezTo>
                  <a:lnTo>
                    <a:pt x="295275" y="303904"/>
                  </a:lnTo>
                  <a:lnTo>
                    <a:pt x="295275" y="599179"/>
                  </a:lnTo>
                  <a:lnTo>
                    <a:pt x="0" y="599179"/>
                  </a:lnTo>
                  <a:lnTo>
                    <a:pt x="0" y="334942"/>
                  </a:lnTo>
                  <a:cubicBezTo>
                    <a:pt x="10368" y="113589"/>
                    <a:pt x="207637" y="2353"/>
                    <a:pt x="207995" y="0"/>
                  </a:cubicBezTo>
                  <a:close/>
                </a:path>
              </a:pathLst>
            </a:custGeom>
            <a:solidFill>
              <a:prstClr val="black"/>
            </a:solidFill>
            <a:ln w="31750" cap="rnd">
              <a:no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lnSpc>
                  <a:spcPct val="120000"/>
                </a:lnSpc>
              </a:pP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grpSp>
    </p:spTree>
    <p:custDataLst>
      <p:tags r:id="rId1"/>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图文框 16"/>
          <p:cNvSpPr/>
          <p:nvPr>
            <p:custDataLst>
              <p:tags r:id="rId2"/>
            </p:custDataLst>
          </p:nvPr>
        </p:nvSpPr>
        <p:spPr>
          <a:xfrm>
            <a:off x="634180" y="1283110"/>
            <a:ext cx="11100713" cy="5117742"/>
          </a:xfrm>
          <a:prstGeom prst="frame">
            <a:avLst>
              <a:gd name="adj1" fmla="val 1004"/>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600" b="1">
              <a:solidFill>
                <a:schemeClr val="lt1"/>
              </a:solidFill>
              <a:latin typeface="微软雅黑" panose="020B0503020204020204" pitchFamily="34" charset="-122"/>
              <a:ea typeface="微软雅黑" panose="020B0503020204020204" pitchFamily="34" charset="-122"/>
            </a:endParaRPr>
          </a:p>
        </p:txBody>
      </p:sp>
      <p:sp>
        <p:nvSpPr>
          <p:cNvPr id="18" name="任意多边形: 形状 20"/>
          <p:cNvSpPr>
            <a:spLocks noChangeAspect="1"/>
          </p:cNvSpPr>
          <p:nvPr>
            <p:custDataLst>
              <p:tags r:id="rId3"/>
            </p:custDataLst>
          </p:nvPr>
        </p:nvSpPr>
        <p:spPr>
          <a:xfrm rot="10800000" flipH="1" flipV="1">
            <a:off x="1000125" y="302895"/>
            <a:ext cx="1007745" cy="795020"/>
          </a:xfrm>
          <a:custGeom>
            <a:avLst/>
            <a:gdLst>
              <a:gd name="connsiteX0" fmla="*/ 207995 w 295275"/>
              <a:gd name="connsiteY0" fmla="*/ 0 h 599179"/>
              <a:gd name="connsiteX1" fmla="*/ 218480 w 295275"/>
              <a:gd name="connsiteY1" fmla="*/ 17025 h 599179"/>
              <a:gd name="connsiteX2" fmla="*/ 263922 w 295275"/>
              <a:gd name="connsiteY2" fmla="*/ 59952 h 599179"/>
              <a:gd name="connsiteX3" fmla="*/ 275967 w 295275"/>
              <a:gd name="connsiteY3" fmla="*/ 66705 h 599179"/>
              <a:gd name="connsiteX4" fmla="*/ 258864 w 295275"/>
              <a:gd name="connsiteY4" fmla="*/ 77309 h 599179"/>
              <a:gd name="connsiteX5" fmla="*/ 164932 w 295275"/>
              <a:gd name="connsiteY5" fmla="*/ 229252 h 599179"/>
              <a:gd name="connsiteX6" fmla="*/ 145322 w 295275"/>
              <a:gd name="connsiteY6" fmla="*/ 303904 h 599179"/>
              <a:gd name="connsiteX7" fmla="*/ 295275 w 295275"/>
              <a:gd name="connsiteY7" fmla="*/ 303904 h 599179"/>
              <a:gd name="connsiteX8" fmla="*/ 295275 w 295275"/>
              <a:gd name="connsiteY8" fmla="*/ 599179 h 599179"/>
              <a:gd name="connsiteX9" fmla="*/ 0 w 295275"/>
              <a:gd name="connsiteY9" fmla="*/ 599179 h 599179"/>
              <a:gd name="connsiteX10" fmla="*/ 0 w 295275"/>
              <a:gd name="connsiteY10" fmla="*/ 303904 h 599179"/>
              <a:gd name="connsiteX11" fmla="*/ 5952 w 295275"/>
              <a:gd name="connsiteY11" fmla="*/ 269304 h 599179"/>
              <a:gd name="connsiteX12" fmla="*/ 204540 w 295275"/>
              <a:gd name="connsiteY12" fmla="*/ 547 h 599179"/>
              <a:gd name="connsiteX0-1" fmla="*/ 207995 w 295275"/>
              <a:gd name="connsiteY0-2" fmla="*/ 0 h 599179"/>
              <a:gd name="connsiteX1-3" fmla="*/ 218480 w 295275"/>
              <a:gd name="connsiteY1-4" fmla="*/ 17025 h 599179"/>
              <a:gd name="connsiteX2-5" fmla="*/ 263922 w 295275"/>
              <a:gd name="connsiteY2-6" fmla="*/ 59952 h 599179"/>
              <a:gd name="connsiteX3-7" fmla="*/ 275967 w 295275"/>
              <a:gd name="connsiteY3-8" fmla="*/ 66705 h 599179"/>
              <a:gd name="connsiteX4-9" fmla="*/ 258864 w 295275"/>
              <a:gd name="connsiteY4-10" fmla="*/ 77309 h 599179"/>
              <a:gd name="connsiteX5-11" fmla="*/ 164932 w 295275"/>
              <a:gd name="connsiteY5-12" fmla="*/ 229252 h 599179"/>
              <a:gd name="connsiteX6-13" fmla="*/ 152376 w 295275"/>
              <a:gd name="connsiteY6-14" fmla="*/ 303904 h 599179"/>
              <a:gd name="connsiteX7-15" fmla="*/ 295275 w 295275"/>
              <a:gd name="connsiteY7-16" fmla="*/ 303904 h 599179"/>
              <a:gd name="connsiteX8-17" fmla="*/ 295275 w 295275"/>
              <a:gd name="connsiteY8-18" fmla="*/ 599179 h 599179"/>
              <a:gd name="connsiteX9-19" fmla="*/ 0 w 295275"/>
              <a:gd name="connsiteY9-20" fmla="*/ 599179 h 599179"/>
              <a:gd name="connsiteX10-21" fmla="*/ 0 w 295275"/>
              <a:gd name="connsiteY10-22" fmla="*/ 303904 h 599179"/>
              <a:gd name="connsiteX11-23" fmla="*/ 5952 w 295275"/>
              <a:gd name="connsiteY11-24" fmla="*/ 269304 h 599179"/>
              <a:gd name="connsiteX12-25" fmla="*/ 204540 w 295275"/>
              <a:gd name="connsiteY12-26" fmla="*/ 547 h 599179"/>
              <a:gd name="connsiteX13" fmla="*/ 207995 w 295275"/>
              <a:gd name="connsiteY13" fmla="*/ 0 h 599179"/>
              <a:gd name="connsiteX0-27" fmla="*/ 207995 w 295275"/>
              <a:gd name="connsiteY0-28" fmla="*/ 0 h 599179"/>
              <a:gd name="connsiteX1-29" fmla="*/ 218480 w 295275"/>
              <a:gd name="connsiteY1-30" fmla="*/ 17025 h 599179"/>
              <a:gd name="connsiteX2-31" fmla="*/ 263922 w 295275"/>
              <a:gd name="connsiteY2-32" fmla="*/ 59952 h 599179"/>
              <a:gd name="connsiteX3-33" fmla="*/ 275967 w 295275"/>
              <a:gd name="connsiteY3-34" fmla="*/ 66705 h 599179"/>
              <a:gd name="connsiteX4-35" fmla="*/ 258864 w 295275"/>
              <a:gd name="connsiteY4-36" fmla="*/ 77309 h 599179"/>
              <a:gd name="connsiteX5-37" fmla="*/ 164932 w 295275"/>
              <a:gd name="connsiteY5-38" fmla="*/ 229252 h 599179"/>
              <a:gd name="connsiteX6-39" fmla="*/ 152376 w 295275"/>
              <a:gd name="connsiteY6-40" fmla="*/ 303904 h 599179"/>
              <a:gd name="connsiteX7-41" fmla="*/ 295275 w 295275"/>
              <a:gd name="connsiteY7-42" fmla="*/ 303904 h 599179"/>
              <a:gd name="connsiteX8-43" fmla="*/ 295275 w 295275"/>
              <a:gd name="connsiteY8-44" fmla="*/ 599179 h 599179"/>
              <a:gd name="connsiteX9-45" fmla="*/ 0 w 295275"/>
              <a:gd name="connsiteY9-46" fmla="*/ 599179 h 599179"/>
              <a:gd name="connsiteX10-47" fmla="*/ 0 w 295275"/>
              <a:gd name="connsiteY10-48" fmla="*/ 303904 h 599179"/>
              <a:gd name="connsiteX11-49" fmla="*/ 5952 w 295275"/>
              <a:gd name="connsiteY11-50" fmla="*/ 269304 h 599179"/>
              <a:gd name="connsiteX12-51" fmla="*/ 204540 w 295275"/>
              <a:gd name="connsiteY12-52" fmla="*/ 547 h 599179"/>
              <a:gd name="connsiteX13-53" fmla="*/ 207995 w 295275"/>
              <a:gd name="connsiteY13-54" fmla="*/ 0 h 599179"/>
              <a:gd name="connsiteX0-55" fmla="*/ 207995 w 295275"/>
              <a:gd name="connsiteY0-56" fmla="*/ 0 h 599179"/>
              <a:gd name="connsiteX1-57" fmla="*/ 218480 w 295275"/>
              <a:gd name="connsiteY1-58" fmla="*/ 17025 h 599179"/>
              <a:gd name="connsiteX2-59" fmla="*/ 263922 w 295275"/>
              <a:gd name="connsiteY2-60" fmla="*/ 59952 h 599179"/>
              <a:gd name="connsiteX3-61" fmla="*/ 275967 w 295275"/>
              <a:gd name="connsiteY3-62" fmla="*/ 66705 h 599179"/>
              <a:gd name="connsiteX4-63" fmla="*/ 258864 w 295275"/>
              <a:gd name="connsiteY4-64" fmla="*/ 77309 h 599179"/>
              <a:gd name="connsiteX5-65" fmla="*/ 164932 w 295275"/>
              <a:gd name="connsiteY5-66" fmla="*/ 229252 h 599179"/>
              <a:gd name="connsiteX6-67" fmla="*/ 152376 w 295275"/>
              <a:gd name="connsiteY6-68" fmla="*/ 303904 h 599179"/>
              <a:gd name="connsiteX7-69" fmla="*/ 295275 w 295275"/>
              <a:gd name="connsiteY7-70" fmla="*/ 303904 h 599179"/>
              <a:gd name="connsiteX8-71" fmla="*/ 295275 w 295275"/>
              <a:gd name="connsiteY8-72" fmla="*/ 599179 h 599179"/>
              <a:gd name="connsiteX9-73" fmla="*/ 0 w 295275"/>
              <a:gd name="connsiteY9-74" fmla="*/ 599179 h 599179"/>
              <a:gd name="connsiteX10-75" fmla="*/ 0 w 295275"/>
              <a:gd name="connsiteY10-76" fmla="*/ 303904 h 599179"/>
              <a:gd name="connsiteX11-77" fmla="*/ 5952 w 295275"/>
              <a:gd name="connsiteY11-78" fmla="*/ 269304 h 599179"/>
              <a:gd name="connsiteX12-79" fmla="*/ 204540 w 295275"/>
              <a:gd name="connsiteY12-80" fmla="*/ 547 h 599179"/>
              <a:gd name="connsiteX13-81" fmla="*/ 207995 w 295275"/>
              <a:gd name="connsiteY13-82" fmla="*/ 0 h 599179"/>
              <a:gd name="connsiteX0-83" fmla="*/ 207995 w 295275"/>
              <a:gd name="connsiteY0-84" fmla="*/ 0 h 599179"/>
              <a:gd name="connsiteX1-85" fmla="*/ 218480 w 295275"/>
              <a:gd name="connsiteY1-86" fmla="*/ 17025 h 599179"/>
              <a:gd name="connsiteX2-87" fmla="*/ 263922 w 295275"/>
              <a:gd name="connsiteY2-88" fmla="*/ 59952 h 599179"/>
              <a:gd name="connsiteX3-89" fmla="*/ 275967 w 295275"/>
              <a:gd name="connsiteY3-90" fmla="*/ 66705 h 599179"/>
              <a:gd name="connsiteX4-91" fmla="*/ 258864 w 295275"/>
              <a:gd name="connsiteY4-92" fmla="*/ 77309 h 599179"/>
              <a:gd name="connsiteX5-93" fmla="*/ 152376 w 295275"/>
              <a:gd name="connsiteY5-94" fmla="*/ 303904 h 599179"/>
              <a:gd name="connsiteX6-95" fmla="*/ 295275 w 295275"/>
              <a:gd name="connsiteY6-96" fmla="*/ 303904 h 599179"/>
              <a:gd name="connsiteX7-97" fmla="*/ 295275 w 295275"/>
              <a:gd name="connsiteY7-98" fmla="*/ 599179 h 599179"/>
              <a:gd name="connsiteX8-99" fmla="*/ 0 w 295275"/>
              <a:gd name="connsiteY8-100" fmla="*/ 599179 h 599179"/>
              <a:gd name="connsiteX9-101" fmla="*/ 0 w 295275"/>
              <a:gd name="connsiteY9-102" fmla="*/ 303904 h 599179"/>
              <a:gd name="connsiteX10-103" fmla="*/ 5952 w 295275"/>
              <a:gd name="connsiteY10-104" fmla="*/ 269304 h 599179"/>
              <a:gd name="connsiteX11-105" fmla="*/ 204540 w 295275"/>
              <a:gd name="connsiteY11-106" fmla="*/ 547 h 599179"/>
              <a:gd name="connsiteX12-107" fmla="*/ 207995 w 295275"/>
              <a:gd name="connsiteY12-108" fmla="*/ 0 h 599179"/>
              <a:gd name="connsiteX0-109" fmla="*/ 207995 w 295275"/>
              <a:gd name="connsiteY0-110" fmla="*/ 0 h 599179"/>
              <a:gd name="connsiteX1-111" fmla="*/ 218480 w 295275"/>
              <a:gd name="connsiteY1-112" fmla="*/ 17025 h 599179"/>
              <a:gd name="connsiteX2-113" fmla="*/ 263922 w 295275"/>
              <a:gd name="connsiteY2-114" fmla="*/ 59952 h 599179"/>
              <a:gd name="connsiteX3-115" fmla="*/ 275967 w 295275"/>
              <a:gd name="connsiteY3-116" fmla="*/ 66705 h 599179"/>
              <a:gd name="connsiteX4-117" fmla="*/ 258864 w 295275"/>
              <a:gd name="connsiteY4-118" fmla="*/ 77309 h 599179"/>
              <a:gd name="connsiteX5-119" fmla="*/ 152376 w 295275"/>
              <a:gd name="connsiteY5-120" fmla="*/ 303904 h 599179"/>
              <a:gd name="connsiteX6-121" fmla="*/ 295275 w 295275"/>
              <a:gd name="connsiteY6-122" fmla="*/ 303904 h 599179"/>
              <a:gd name="connsiteX7-123" fmla="*/ 295275 w 295275"/>
              <a:gd name="connsiteY7-124" fmla="*/ 599179 h 599179"/>
              <a:gd name="connsiteX8-125" fmla="*/ 0 w 295275"/>
              <a:gd name="connsiteY8-126" fmla="*/ 599179 h 599179"/>
              <a:gd name="connsiteX9-127" fmla="*/ 0 w 295275"/>
              <a:gd name="connsiteY9-128" fmla="*/ 303904 h 599179"/>
              <a:gd name="connsiteX10-129" fmla="*/ 5952 w 295275"/>
              <a:gd name="connsiteY10-130" fmla="*/ 269304 h 599179"/>
              <a:gd name="connsiteX11-131" fmla="*/ 204540 w 295275"/>
              <a:gd name="connsiteY11-132" fmla="*/ 547 h 599179"/>
              <a:gd name="connsiteX12-133" fmla="*/ 207995 w 295275"/>
              <a:gd name="connsiteY12-134" fmla="*/ 0 h 599179"/>
              <a:gd name="connsiteX0-135" fmla="*/ 207995 w 295275"/>
              <a:gd name="connsiteY0-136" fmla="*/ 0 h 599179"/>
              <a:gd name="connsiteX1-137" fmla="*/ 218480 w 295275"/>
              <a:gd name="connsiteY1-138" fmla="*/ 17025 h 599179"/>
              <a:gd name="connsiteX2-139" fmla="*/ 263922 w 295275"/>
              <a:gd name="connsiteY2-140" fmla="*/ 59952 h 599179"/>
              <a:gd name="connsiteX3-141" fmla="*/ 275967 w 295275"/>
              <a:gd name="connsiteY3-142" fmla="*/ 66705 h 599179"/>
              <a:gd name="connsiteX4-143" fmla="*/ 152376 w 295275"/>
              <a:gd name="connsiteY4-144" fmla="*/ 303904 h 599179"/>
              <a:gd name="connsiteX5-145" fmla="*/ 295275 w 295275"/>
              <a:gd name="connsiteY5-146" fmla="*/ 303904 h 599179"/>
              <a:gd name="connsiteX6-147" fmla="*/ 295275 w 295275"/>
              <a:gd name="connsiteY6-148" fmla="*/ 599179 h 599179"/>
              <a:gd name="connsiteX7-149" fmla="*/ 0 w 295275"/>
              <a:gd name="connsiteY7-150" fmla="*/ 599179 h 599179"/>
              <a:gd name="connsiteX8-151" fmla="*/ 0 w 295275"/>
              <a:gd name="connsiteY8-152" fmla="*/ 303904 h 599179"/>
              <a:gd name="connsiteX9-153" fmla="*/ 5952 w 295275"/>
              <a:gd name="connsiteY9-154" fmla="*/ 269304 h 599179"/>
              <a:gd name="connsiteX10-155" fmla="*/ 204540 w 295275"/>
              <a:gd name="connsiteY10-156" fmla="*/ 547 h 599179"/>
              <a:gd name="connsiteX11-157" fmla="*/ 207995 w 295275"/>
              <a:gd name="connsiteY11-158" fmla="*/ 0 h 599179"/>
              <a:gd name="connsiteX0-159" fmla="*/ 207995 w 295275"/>
              <a:gd name="connsiteY0-160" fmla="*/ 0 h 599179"/>
              <a:gd name="connsiteX1-161" fmla="*/ 218480 w 295275"/>
              <a:gd name="connsiteY1-162" fmla="*/ 17025 h 599179"/>
              <a:gd name="connsiteX2-163" fmla="*/ 263922 w 295275"/>
              <a:gd name="connsiteY2-164" fmla="*/ 59952 h 599179"/>
              <a:gd name="connsiteX3-165" fmla="*/ 275967 w 295275"/>
              <a:gd name="connsiteY3-166" fmla="*/ 66705 h 599179"/>
              <a:gd name="connsiteX4-167" fmla="*/ 152376 w 295275"/>
              <a:gd name="connsiteY4-168" fmla="*/ 303904 h 599179"/>
              <a:gd name="connsiteX5-169" fmla="*/ 295275 w 295275"/>
              <a:gd name="connsiteY5-170" fmla="*/ 303904 h 599179"/>
              <a:gd name="connsiteX6-171" fmla="*/ 295275 w 295275"/>
              <a:gd name="connsiteY6-172" fmla="*/ 599179 h 599179"/>
              <a:gd name="connsiteX7-173" fmla="*/ 0 w 295275"/>
              <a:gd name="connsiteY7-174" fmla="*/ 599179 h 599179"/>
              <a:gd name="connsiteX8-175" fmla="*/ 0 w 295275"/>
              <a:gd name="connsiteY8-176" fmla="*/ 303904 h 599179"/>
              <a:gd name="connsiteX9-177" fmla="*/ 5952 w 295275"/>
              <a:gd name="connsiteY9-178" fmla="*/ 269304 h 599179"/>
              <a:gd name="connsiteX10-179" fmla="*/ 204540 w 295275"/>
              <a:gd name="connsiteY10-180" fmla="*/ 547 h 599179"/>
              <a:gd name="connsiteX11-181" fmla="*/ 207995 w 295275"/>
              <a:gd name="connsiteY11-182" fmla="*/ 0 h 599179"/>
              <a:gd name="connsiteX0-183" fmla="*/ 207995 w 295275"/>
              <a:gd name="connsiteY0-184" fmla="*/ 0 h 599179"/>
              <a:gd name="connsiteX1-185" fmla="*/ 218480 w 295275"/>
              <a:gd name="connsiteY1-186" fmla="*/ 17025 h 599179"/>
              <a:gd name="connsiteX2-187" fmla="*/ 263922 w 295275"/>
              <a:gd name="connsiteY2-188" fmla="*/ 59952 h 599179"/>
              <a:gd name="connsiteX3-189" fmla="*/ 275967 w 295275"/>
              <a:gd name="connsiteY3-190" fmla="*/ 66705 h 599179"/>
              <a:gd name="connsiteX4-191" fmla="*/ 152376 w 295275"/>
              <a:gd name="connsiteY4-192" fmla="*/ 303904 h 599179"/>
              <a:gd name="connsiteX5-193" fmla="*/ 295275 w 295275"/>
              <a:gd name="connsiteY5-194" fmla="*/ 303904 h 599179"/>
              <a:gd name="connsiteX6-195" fmla="*/ 295275 w 295275"/>
              <a:gd name="connsiteY6-196" fmla="*/ 599179 h 599179"/>
              <a:gd name="connsiteX7-197" fmla="*/ 0 w 295275"/>
              <a:gd name="connsiteY7-198" fmla="*/ 599179 h 599179"/>
              <a:gd name="connsiteX8-199" fmla="*/ 0 w 295275"/>
              <a:gd name="connsiteY8-200" fmla="*/ 303904 h 599179"/>
              <a:gd name="connsiteX9-201" fmla="*/ 5952 w 295275"/>
              <a:gd name="connsiteY9-202" fmla="*/ 269304 h 599179"/>
              <a:gd name="connsiteX10-203" fmla="*/ 204540 w 295275"/>
              <a:gd name="connsiteY10-204" fmla="*/ 547 h 599179"/>
              <a:gd name="connsiteX11-205" fmla="*/ 207995 w 295275"/>
              <a:gd name="connsiteY11-206" fmla="*/ 0 h 599179"/>
              <a:gd name="connsiteX0-207" fmla="*/ 207995 w 295275"/>
              <a:gd name="connsiteY0-208" fmla="*/ 0 h 599179"/>
              <a:gd name="connsiteX1-209" fmla="*/ 218480 w 295275"/>
              <a:gd name="connsiteY1-210" fmla="*/ 17025 h 599179"/>
              <a:gd name="connsiteX2-211" fmla="*/ 263922 w 295275"/>
              <a:gd name="connsiteY2-212" fmla="*/ 59952 h 599179"/>
              <a:gd name="connsiteX3-213" fmla="*/ 275967 w 295275"/>
              <a:gd name="connsiteY3-214" fmla="*/ 66705 h 599179"/>
              <a:gd name="connsiteX4-215" fmla="*/ 152376 w 295275"/>
              <a:gd name="connsiteY4-216" fmla="*/ 303904 h 599179"/>
              <a:gd name="connsiteX5-217" fmla="*/ 295275 w 295275"/>
              <a:gd name="connsiteY5-218" fmla="*/ 303904 h 599179"/>
              <a:gd name="connsiteX6-219" fmla="*/ 295275 w 295275"/>
              <a:gd name="connsiteY6-220" fmla="*/ 599179 h 599179"/>
              <a:gd name="connsiteX7-221" fmla="*/ 0 w 295275"/>
              <a:gd name="connsiteY7-222" fmla="*/ 599179 h 599179"/>
              <a:gd name="connsiteX8-223" fmla="*/ 0 w 295275"/>
              <a:gd name="connsiteY8-224" fmla="*/ 303904 h 599179"/>
              <a:gd name="connsiteX9-225" fmla="*/ 5952 w 295275"/>
              <a:gd name="connsiteY9-226" fmla="*/ 269304 h 599179"/>
              <a:gd name="connsiteX10-227" fmla="*/ 204540 w 295275"/>
              <a:gd name="connsiteY10-228" fmla="*/ 547 h 599179"/>
              <a:gd name="connsiteX11-229" fmla="*/ 207995 w 295275"/>
              <a:gd name="connsiteY11-230" fmla="*/ 0 h 599179"/>
              <a:gd name="connsiteX0-231" fmla="*/ 207995 w 295275"/>
              <a:gd name="connsiteY0-232" fmla="*/ 0 h 599179"/>
              <a:gd name="connsiteX1-233" fmla="*/ 218480 w 295275"/>
              <a:gd name="connsiteY1-234" fmla="*/ 17025 h 599179"/>
              <a:gd name="connsiteX2-235" fmla="*/ 263922 w 295275"/>
              <a:gd name="connsiteY2-236" fmla="*/ 59952 h 599179"/>
              <a:gd name="connsiteX3-237" fmla="*/ 275967 w 295275"/>
              <a:gd name="connsiteY3-238" fmla="*/ 66705 h 599179"/>
              <a:gd name="connsiteX4-239" fmla="*/ 152376 w 295275"/>
              <a:gd name="connsiteY4-240" fmla="*/ 303904 h 599179"/>
              <a:gd name="connsiteX5-241" fmla="*/ 295275 w 295275"/>
              <a:gd name="connsiteY5-242" fmla="*/ 303904 h 599179"/>
              <a:gd name="connsiteX6-243" fmla="*/ 295275 w 295275"/>
              <a:gd name="connsiteY6-244" fmla="*/ 599179 h 599179"/>
              <a:gd name="connsiteX7-245" fmla="*/ 0 w 295275"/>
              <a:gd name="connsiteY7-246" fmla="*/ 599179 h 599179"/>
              <a:gd name="connsiteX8-247" fmla="*/ 0 w 295275"/>
              <a:gd name="connsiteY8-248" fmla="*/ 303904 h 599179"/>
              <a:gd name="connsiteX9-249" fmla="*/ 204540 w 295275"/>
              <a:gd name="connsiteY9-250" fmla="*/ 547 h 599179"/>
              <a:gd name="connsiteX10-251" fmla="*/ 207995 w 295275"/>
              <a:gd name="connsiteY10-252" fmla="*/ 0 h 599179"/>
              <a:gd name="connsiteX0-253" fmla="*/ 207995 w 295275"/>
              <a:gd name="connsiteY0-254" fmla="*/ 0 h 599179"/>
              <a:gd name="connsiteX1-255" fmla="*/ 218480 w 295275"/>
              <a:gd name="connsiteY1-256" fmla="*/ 17025 h 599179"/>
              <a:gd name="connsiteX2-257" fmla="*/ 263922 w 295275"/>
              <a:gd name="connsiteY2-258" fmla="*/ 59952 h 599179"/>
              <a:gd name="connsiteX3-259" fmla="*/ 275967 w 295275"/>
              <a:gd name="connsiteY3-260" fmla="*/ 66705 h 599179"/>
              <a:gd name="connsiteX4-261" fmla="*/ 152376 w 295275"/>
              <a:gd name="connsiteY4-262" fmla="*/ 303904 h 599179"/>
              <a:gd name="connsiteX5-263" fmla="*/ 295275 w 295275"/>
              <a:gd name="connsiteY5-264" fmla="*/ 303904 h 599179"/>
              <a:gd name="connsiteX6-265" fmla="*/ 295275 w 295275"/>
              <a:gd name="connsiteY6-266" fmla="*/ 599179 h 599179"/>
              <a:gd name="connsiteX7-267" fmla="*/ 0 w 295275"/>
              <a:gd name="connsiteY7-268" fmla="*/ 599179 h 599179"/>
              <a:gd name="connsiteX8-269" fmla="*/ 0 w 295275"/>
              <a:gd name="connsiteY8-270" fmla="*/ 303904 h 599179"/>
              <a:gd name="connsiteX9-271" fmla="*/ 204540 w 295275"/>
              <a:gd name="connsiteY9-272" fmla="*/ 547 h 599179"/>
              <a:gd name="connsiteX10-273" fmla="*/ 207995 w 295275"/>
              <a:gd name="connsiteY10-274" fmla="*/ 0 h 599179"/>
              <a:gd name="connsiteX0-275" fmla="*/ 207995 w 295275"/>
              <a:gd name="connsiteY0-276" fmla="*/ 0 h 599179"/>
              <a:gd name="connsiteX1-277" fmla="*/ 218480 w 295275"/>
              <a:gd name="connsiteY1-278" fmla="*/ 17025 h 599179"/>
              <a:gd name="connsiteX2-279" fmla="*/ 263922 w 295275"/>
              <a:gd name="connsiteY2-280" fmla="*/ 59952 h 599179"/>
              <a:gd name="connsiteX3-281" fmla="*/ 275967 w 295275"/>
              <a:gd name="connsiteY3-282" fmla="*/ 66705 h 599179"/>
              <a:gd name="connsiteX4-283" fmla="*/ 152376 w 295275"/>
              <a:gd name="connsiteY4-284" fmla="*/ 303904 h 599179"/>
              <a:gd name="connsiteX5-285" fmla="*/ 295275 w 295275"/>
              <a:gd name="connsiteY5-286" fmla="*/ 303904 h 599179"/>
              <a:gd name="connsiteX6-287" fmla="*/ 295275 w 295275"/>
              <a:gd name="connsiteY6-288" fmla="*/ 599179 h 599179"/>
              <a:gd name="connsiteX7-289" fmla="*/ 0 w 295275"/>
              <a:gd name="connsiteY7-290" fmla="*/ 599179 h 599179"/>
              <a:gd name="connsiteX8-291" fmla="*/ 0 w 295275"/>
              <a:gd name="connsiteY8-292" fmla="*/ 303904 h 599179"/>
              <a:gd name="connsiteX9-293" fmla="*/ 207995 w 295275"/>
              <a:gd name="connsiteY9-294" fmla="*/ 0 h 599179"/>
              <a:gd name="connsiteX0-295" fmla="*/ 207995 w 295275"/>
              <a:gd name="connsiteY0-296" fmla="*/ 0 h 599179"/>
              <a:gd name="connsiteX1-297" fmla="*/ 218480 w 295275"/>
              <a:gd name="connsiteY1-298" fmla="*/ 17025 h 599179"/>
              <a:gd name="connsiteX2-299" fmla="*/ 263922 w 295275"/>
              <a:gd name="connsiteY2-300" fmla="*/ 59952 h 599179"/>
              <a:gd name="connsiteX3-301" fmla="*/ 275967 w 295275"/>
              <a:gd name="connsiteY3-302" fmla="*/ 66705 h 599179"/>
              <a:gd name="connsiteX4-303" fmla="*/ 152376 w 295275"/>
              <a:gd name="connsiteY4-304" fmla="*/ 303904 h 599179"/>
              <a:gd name="connsiteX5-305" fmla="*/ 295275 w 295275"/>
              <a:gd name="connsiteY5-306" fmla="*/ 303904 h 599179"/>
              <a:gd name="connsiteX6-307" fmla="*/ 295275 w 295275"/>
              <a:gd name="connsiteY6-308" fmla="*/ 599179 h 599179"/>
              <a:gd name="connsiteX7-309" fmla="*/ 0 w 295275"/>
              <a:gd name="connsiteY7-310" fmla="*/ 599179 h 599179"/>
              <a:gd name="connsiteX8-311" fmla="*/ 0 w 295275"/>
              <a:gd name="connsiteY8-312" fmla="*/ 303904 h 599179"/>
              <a:gd name="connsiteX9-313" fmla="*/ 207995 w 295275"/>
              <a:gd name="connsiteY9-314" fmla="*/ 0 h 599179"/>
              <a:gd name="connsiteX0-315" fmla="*/ 207995 w 295275"/>
              <a:gd name="connsiteY0-316" fmla="*/ 0 h 599179"/>
              <a:gd name="connsiteX1-317" fmla="*/ 218480 w 295275"/>
              <a:gd name="connsiteY1-318" fmla="*/ 17025 h 599179"/>
              <a:gd name="connsiteX2-319" fmla="*/ 263922 w 295275"/>
              <a:gd name="connsiteY2-320" fmla="*/ 59952 h 599179"/>
              <a:gd name="connsiteX3-321" fmla="*/ 275967 w 295275"/>
              <a:gd name="connsiteY3-322" fmla="*/ 66705 h 599179"/>
              <a:gd name="connsiteX4-323" fmla="*/ 152376 w 295275"/>
              <a:gd name="connsiteY4-324" fmla="*/ 303904 h 599179"/>
              <a:gd name="connsiteX5-325" fmla="*/ 295275 w 295275"/>
              <a:gd name="connsiteY5-326" fmla="*/ 303904 h 599179"/>
              <a:gd name="connsiteX6-327" fmla="*/ 295275 w 295275"/>
              <a:gd name="connsiteY6-328" fmla="*/ 599179 h 599179"/>
              <a:gd name="connsiteX7-329" fmla="*/ 0 w 295275"/>
              <a:gd name="connsiteY7-330" fmla="*/ 599179 h 599179"/>
              <a:gd name="connsiteX8-331" fmla="*/ 0 w 295275"/>
              <a:gd name="connsiteY8-332" fmla="*/ 303904 h 599179"/>
              <a:gd name="connsiteX9-333" fmla="*/ 207995 w 295275"/>
              <a:gd name="connsiteY9-334" fmla="*/ 0 h 599179"/>
              <a:gd name="connsiteX0-335" fmla="*/ 207995 w 295275"/>
              <a:gd name="connsiteY0-336" fmla="*/ 0 h 599179"/>
              <a:gd name="connsiteX1-337" fmla="*/ 218480 w 295275"/>
              <a:gd name="connsiteY1-338" fmla="*/ 17025 h 599179"/>
              <a:gd name="connsiteX2-339" fmla="*/ 263922 w 295275"/>
              <a:gd name="connsiteY2-340" fmla="*/ 59952 h 599179"/>
              <a:gd name="connsiteX3-341" fmla="*/ 275967 w 295275"/>
              <a:gd name="connsiteY3-342" fmla="*/ 66705 h 599179"/>
              <a:gd name="connsiteX4-343" fmla="*/ 152376 w 295275"/>
              <a:gd name="connsiteY4-344" fmla="*/ 303904 h 599179"/>
              <a:gd name="connsiteX5-345" fmla="*/ 295275 w 295275"/>
              <a:gd name="connsiteY5-346" fmla="*/ 303904 h 599179"/>
              <a:gd name="connsiteX6-347" fmla="*/ 295275 w 295275"/>
              <a:gd name="connsiteY6-348" fmla="*/ 599179 h 599179"/>
              <a:gd name="connsiteX7-349" fmla="*/ 0 w 295275"/>
              <a:gd name="connsiteY7-350" fmla="*/ 599179 h 599179"/>
              <a:gd name="connsiteX8-351" fmla="*/ 0 w 295275"/>
              <a:gd name="connsiteY8-352" fmla="*/ 303904 h 599179"/>
              <a:gd name="connsiteX9-353" fmla="*/ 207995 w 295275"/>
              <a:gd name="connsiteY9-354" fmla="*/ 0 h 599179"/>
              <a:gd name="connsiteX0-355" fmla="*/ 207995 w 295275"/>
              <a:gd name="connsiteY0-356" fmla="*/ 0 h 599179"/>
              <a:gd name="connsiteX1-357" fmla="*/ 218480 w 295275"/>
              <a:gd name="connsiteY1-358" fmla="*/ 17025 h 599179"/>
              <a:gd name="connsiteX2-359" fmla="*/ 263922 w 295275"/>
              <a:gd name="connsiteY2-360" fmla="*/ 59952 h 599179"/>
              <a:gd name="connsiteX3-361" fmla="*/ 275967 w 295275"/>
              <a:gd name="connsiteY3-362" fmla="*/ 66705 h 599179"/>
              <a:gd name="connsiteX4-363" fmla="*/ 152376 w 295275"/>
              <a:gd name="connsiteY4-364" fmla="*/ 303904 h 599179"/>
              <a:gd name="connsiteX5-365" fmla="*/ 295275 w 295275"/>
              <a:gd name="connsiteY5-366" fmla="*/ 303904 h 599179"/>
              <a:gd name="connsiteX6-367" fmla="*/ 295275 w 295275"/>
              <a:gd name="connsiteY6-368" fmla="*/ 599179 h 599179"/>
              <a:gd name="connsiteX7-369" fmla="*/ 0 w 295275"/>
              <a:gd name="connsiteY7-370" fmla="*/ 599179 h 599179"/>
              <a:gd name="connsiteX8-371" fmla="*/ 0 w 295275"/>
              <a:gd name="connsiteY8-372" fmla="*/ 303904 h 599179"/>
              <a:gd name="connsiteX9-373" fmla="*/ 207995 w 295275"/>
              <a:gd name="connsiteY9-374" fmla="*/ 0 h 599179"/>
              <a:gd name="connsiteX0-375" fmla="*/ 207995 w 295275"/>
              <a:gd name="connsiteY0-376" fmla="*/ 0 h 599179"/>
              <a:gd name="connsiteX1-377" fmla="*/ 218480 w 295275"/>
              <a:gd name="connsiteY1-378" fmla="*/ 17025 h 599179"/>
              <a:gd name="connsiteX2-379" fmla="*/ 263922 w 295275"/>
              <a:gd name="connsiteY2-380" fmla="*/ 59952 h 599179"/>
              <a:gd name="connsiteX3-381" fmla="*/ 275967 w 295275"/>
              <a:gd name="connsiteY3-382" fmla="*/ 66705 h 599179"/>
              <a:gd name="connsiteX4-383" fmla="*/ 152376 w 295275"/>
              <a:gd name="connsiteY4-384" fmla="*/ 303904 h 599179"/>
              <a:gd name="connsiteX5-385" fmla="*/ 295275 w 295275"/>
              <a:gd name="connsiteY5-386" fmla="*/ 303904 h 599179"/>
              <a:gd name="connsiteX6-387" fmla="*/ 295275 w 295275"/>
              <a:gd name="connsiteY6-388" fmla="*/ 599179 h 599179"/>
              <a:gd name="connsiteX7-389" fmla="*/ 0 w 295275"/>
              <a:gd name="connsiteY7-390" fmla="*/ 599179 h 599179"/>
              <a:gd name="connsiteX8-391" fmla="*/ 0 w 295275"/>
              <a:gd name="connsiteY8-392" fmla="*/ 303904 h 599179"/>
              <a:gd name="connsiteX9-393" fmla="*/ 207995 w 295275"/>
              <a:gd name="connsiteY9-394" fmla="*/ 0 h 599179"/>
              <a:gd name="connsiteX0-395" fmla="*/ 207995 w 295275"/>
              <a:gd name="connsiteY0-396" fmla="*/ 0 h 599179"/>
              <a:gd name="connsiteX1-397" fmla="*/ 218480 w 295275"/>
              <a:gd name="connsiteY1-398" fmla="*/ 17025 h 599179"/>
              <a:gd name="connsiteX2-399" fmla="*/ 263922 w 295275"/>
              <a:gd name="connsiteY2-400" fmla="*/ 59952 h 599179"/>
              <a:gd name="connsiteX3-401" fmla="*/ 275967 w 295275"/>
              <a:gd name="connsiteY3-402" fmla="*/ 66705 h 599179"/>
              <a:gd name="connsiteX4-403" fmla="*/ 152376 w 295275"/>
              <a:gd name="connsiteY4-404" fmla="*/ 303904 h 599179"/>
              <a:gd name="connsiteX5-405" fmla="*/ 295275 w 295275"/>
              <a:gd name="connsiteY5-406" fmla="*/ 303904 h 599179"/>
              <a:gd name="connsiteX6-407" fmla="*/ 295275 w 295275"/>
              <a:gd name="connsiteY6-408" fmla="*/ 599179 h 599179"/>
              <a:gd name="connsiteX7-409" fmla="*/ 0 w 295275"/>
              <a:gd name="connsiteY7-410" fmla="*/ 599179 h 599179"/>
              <a:gd name="connsiteX8-411" fmla="*/ 0 w 295275"/>
              <a:gd name="connsiteY8-412" fmla="*/ 303904 h 599179"/>
              <a:gd name="connsiteX9-413" fmla="*/ 207995 w 295275"/>
              <a:gd name="connsiteY9-414" fmla="*/ 0 h 599179"/>
              <a:gd name="connsiteX0-415" fmla="*/ 207995 w 295275"/>
              <a:gd name="connsiteY0-416" fmla="*/ 0 h 599179"/>
              <a:gd name="connsiteX1-417" fmla="*/ 218480 w 295275"/>
              <a:gd name="connsiteY1-418" fmla="*/ 17025 h 599179"/>
              <a:gd name="connsiteX2-419" fmla="*/ 263922 w 295275"/>
              <a:gd name="connsiteY2-420" fmla="*/ 59952 h 599179"/>
              <a:gd name="connsiteX3-421" fmla="*/ 275967 w 295275"/>
              <a:gd name="connsiteY3-422" fmla="*/ 66705 h 599179"/>
              <a:gd name="connsiteX4-423" fmla="*/ 152376 w 295275"/>
              <a:gd name="connsiteY4-424" fmla="*/ 303904 h 599179"/>
              <a:gd name="connsiteX5-425" fmla="*/ 295275 w 295275"/>
              <a:gd name="connsiteY5-426" fmla="*/ 303904 h 599179"/>
              <a:gd name="connsiteX6-427" fmla="*/ 295275 w 295275"/>
              <a:gd name="connsiteY6-428" fmla="*/ 599179 h 599179"/>
              <a:gd name="connsiteX7-429" fmla="*/ 0 w 295275"/>
              <a:gd name="connsiteY7-430" fmla="*/ 599179 h 599179"/>
              <a:gd name="connsiteX8-431" fmla="*/ 0 w 295275"/>
              <a:gd name="connsiteY8-432" fmla="*/ 334942 h 599179"/>
              <a:gd name="connsiteX9-433" fmla="*/ 207995 w 295275"/>
              <a:gd name="connsiteY9-434" fmla="*/ 0 h 599179"/>
              <a:gd name="connsiteX0-435" fmla="*/ 207995 w 295275"/>
              <a:gd name="connsiteY0-436" fmla="*/ 0 h 599179"/>
              <a:gd name="connsiteX1-437" fmla="*/ 218480 w 295275"/>
              <a:gd name="connsiteY1-438" fmla="*/ 17025 h 599179"/>
              <a:gd name="connsiteX2-439" fmla="*/ 263922 w 295275"/>
              <a:gd name="connsiteY2-440" fmla="*/ 59952 h 599179"/>
              <a:gd name="connsiteX3-441" fmla="*/ 275967 w 295275"/>
              <a:gd name="connsiteY3-442" fmla="*/ 66705 h 599179"/>
              <a:gd name="connsiteX4-443" fmla="*/ 152376 w 295275"/>
              <a:gd name="connsiteY4-444" fmla="*/ 303904 h 599179"/>
              <a:gd name="connsiteX5-445" fmla="*/ 295275 w 295275"/>
              <a:gd name="connsiteY5-446" fmla="*/ 303904 h 599179"/>
              <a:gd name="connsiteX6-447" fmla="*/ 295275 w 295275"/>
              <a:gd name="connsiteY6-448" fmla="*/ 599179 h 599179"/>
              <a:gd name="connsiteX7-449" fmla="*/ 0 w 295275"/>
              <a:gd name="connsiteY7-450" fmla="*/ 599179 h 599179"/>
              <a:gd name="connsiteX8-451" fmla="*/ 0 w 295275"/>
              <a:gd name="connsiteY8-452" fmla="*/ 334942 h 599179"/>
              <a:gd name="connsiteX9-453" fmla="*/ 207995 w 295275"/>
              <a:gd name="connsiteY9-454" fmla="*/ 0 h 599179"/>
              <a:gd name="connsiteX0-455" fmla="*/ 207995 w 295275"/>
              <a:gd name="connsiteY0-456" fmla="*/ 0 h 599179"/>
              <a:gd name="connsiteX1-457" fmla="*/ 218480 w 295275"/>
              <a:gd name="connsiteY1-458" fmla="*/ 17025 h 599179"/>
              <a:gd name="connsiteX2-459" fmla="*/ 263922 w 295275"/>
              <a:gd name="connsiteY2-460" fmla="*/ 59952 h 599179"/>
              <a:gd name="connsiteX3-461" fmla="*/ 275967 w 295275"/>
              <a:gd name="connsiteY3-462" fmla="*/ 66705 h 599179"/>
              <a:gd name="connsiteX4-463" fmla="*/ 152376 w 295275"/>
              <a:gd name="connsiteY4-464" fmla="*/ 303904 h 599179"/>
              <a:gd name="connsiteX5-465" fmla="*/ 295275 w 295275"/>
              <a:gd name="connsiteY5-466" fmla="*/ 303904 h 599179"/>
              <a:gd name="connsiteX6-467" fmla="*/ 295275 w 295275"/>
              <a:gd name="connsiteY6-468" fmla="*/ 599179 h 599179"/>
              <a:gd name="connsiteX7-469" fmla="*/ 0 w 295275"/>
              <a:gd name="connsiteY7-470" fmla="*/ 599179 h 599179"/>
              <a:gd name="connsiteX8-471" fmla="*/ 0 w 295275"/>
              <a:gd name="connsiteY8-472" fmla="*/ 334942 h 599179"/>
              <a:gd name="connsiteX9-473" fmla="*/ 207995 w 295275"/>
              <a:gd name="connsiteY9-474" fmla="*/ 0 h 59917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1587" h="1252">
                <a:moveTo>
                  <a:pt x="1385" y="0"/>
                </a:moveTo>
                <a:lnTo>
                  <a:pt x="1410" y="36"/>
                </a:lnTo>
                <a:cubicBezTo>
                  <a:pt x="1439" y="68"/>
                  <a:pt x="1474" y="98"/>
                  <a:pt x="1515" y="125"/>
                </a:cubicBezTo>
                <a:lnTo>
                  <a:pt x="1542" y="139"/>
                </a:lnTo>
                <a:cubicBezTo>
                  <a:pt x="1540" y="139"/>
                  <a:pt x="1291" y="309"/>
                  <a:pt x="1257" y="635"/>
                </a:cubicBezTo>
                <a:lnTo>
                  <a:pt x="1587" y="635"/>
                </a:lnTo>
                <a:lnTo>
                  <a:pt x="1587" y="1252"/>
                </a:lnTo>
                <a:lnTo>
                  <a:pt x="905" y="1252"/>
                </a:lnTo>
                <a:lnTo>
                  <a:pt x="905" y="700"/>
                </a:lnTo>
                <a:cubicBezTo>
                  <a:pt x="929" y="237"/>
                  <a:pt x="1385" y="5"/>
                  <a:pt x="1385" y="0"/>
                </a:cubicBezTo>
                <a:close/>
                <a:moveTo>
                  <a:pt x="480" y="0"/>
                </a:moveTo>
                <a:lnTo>
                  <a:pt x="505" y="36"/>
                </a:lnTo>
                <a:cubicBezTo>
                  <a:pt x="534" y="68"/>
                  <a:pt x="569" y="98"/>
                  <a:pt x="610" y="125"/>
                </a:cubicBezTo>
                <a:lnTo>
                  <a:pt x="637" y="139"/>
                </a:lnTo>
                <a:cubicBezTo>
                  <a:pt x="635" y="139"/>
                  <a:pt x="386" y="309"/>
                  <a:pt x="352" y="635"/>
                </a:cubicBezTo>
                <a:lnTo>
                  <a:pt x="682" y="635"/>
                </a:lnTo>
                <a:lnTo>
                  <a:pt x="682" y="1252"/>
                </a:lnTo>
                <a:lnTo>
                  <a:pt x="0" y="1252"/>
                </a:lnTo>
                <a:lnTo>
                  <a:pt x="0" y="700"/>
                </a:lnTo>
                <a:cubicBezTo>
                  <a:pt x="24" y="237"/>
                  <a:pt x="480" y="5"/>
                  <a:pt x="480" y="0"/>
                </a:cubicBezTo>
                <a:close/>
              </a:path>
            </a:pathLst>
          </a:custGeom>
          <a:solidFill>
            <a:schemeClr val="accent1">
              <a:alpha val="15000"/>
            </a:schemeClr>
          </a:solidFill>
          <a:ln w="31750" cap="rnd">
            <a:no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lt1"/>
              </a:solidFill>
              <a:latin typeface="微软雅黑" panose="020B0503020204020204" pitchFamily="34" charset="-122"/>
              <a:ea typeface="微软雅黑" panose="020B0503020204020204" pitchFamily="34" charset="-122"/>
            </a:endParaRPr>
          </a:p>
        </p:txBody>
      </p:sp>
      <p:sp>
        <p:nvSpPr>
          <p:cNvPr id="19" name="任意多边形: 形状 19"/>
          <p:cNvSpPr>
            <a:spLocks noChangeAspect="1"/>
          </p:cNvSpPr>
          <p:nvPr>
            <p:custDataLst>
              <p:tags r:id="rId4"/>
            </p:custDataLst>
          </p:nvPr>
        </p:nvSpPr>
        <p:spPr>
          <a:xfrm rot="10800000" flipH="1" flipV="1">
            <a:off x="819785" y="302895"/>
            <a:ext cx="1007745" cy="795020"/>
          </a:xfrm>
          <a:custGeom>
            <a:avLst/>
            <a:gdLst>
              <a:gd name="connsiteX0" fmla="*/ 207995 w 295275"/>
              <a:gd name="connsiteY0" fmla="*/ 0 h 599179"/>
              <a:gd name="connsiteX1" fmla="*/ 218480 w 295275"/>
              <a:gd name="connsiteY1" fmla="*/ 17025 h 599179"/>
              <a:gd name="connsiteX2" fmla="*/ 263922 w 295275"/>
              <a:gd name="connsiteY2" fmla="*/ 59952 h 599179"/>
              <a:gd name="connsiteX3" fmla="*/ 275967 w 295275"/>
              <a:gd name="connsiteY3" fmla="*/ 66705 h 599179"/>
              <a:gd name="connsiteX4" fmla="*/ 258864 w 295275"/>
              <a:gd name="connsiteY4" fmla="*/ 77309 h 599179"/>
              <a:gd name="connsiteX5" fmla="*/ 164932 w 295275"/>
              <a:gd name="connsiteY5" fmla="*/ 229252 h 599179"/>
              <a:gd name="connsiteX6" fmla="*/ 145322 w 295275"/>
              <a:gd name="connsiteY6" fmla="*/ 303904 h 599179"/>
              <a:gd name="connsiteX7" fmla="*/ 295275 w 295275"/>
              <a:gd name="connsiteY7" fmla="*/ 303904 h 599179"/>
              <a:gd name="connsiteX8" fmla="*/ 295275 w 295275"/>
              <a:gd name="connsiteY8" fmla="*/ 599179 h 599179"/>
              <a:gd name="connsiteX9" fmla="*/ 0 w 295275"/>
              <a:gd name="connsiteY9" fmla="*/ 599179 h 599179"/>
              <a:gd name="connsiteX10" fmla="*/ 0 w 295275"/>
              <a:gd name="connsiteY10" fmla="*/ 303904 h 599179"/>
              <a:gd name="connsiteX11" fmla="*/ 5952 w 295275"/>
              <a:gd name="connsiteY11" fmla="*/ 269304 h 599179"/>
              <a:gd name="connsiteX12" fmla="*/ 204540 w 295275"/>
              <a:gd name="connsiteY12" fmla="*/ 547 h 599179"/>
              <a:gd name="connsiteX0-1" fmla="*/ 207995 w 295275"/>
              <a:gd name="connsiteY0-2" fmla="*/ 0 h 599179"/>
              <a:gd name="connsiteX1-3" fmla="*/ 218480 w 295275"/>
              <a:gd name="connsiteY1-4" fmla="*/ 17025 h 599179"/>
              <a:gd name="connsiteX2-5" fmla="*/ 263922 w 295275"/>
              <a:gd name="connsiteY2-6" fmla="*/ 59952 h 599179"/>
              <a:gd name="connsiteX3-7" fmla="*/ 275967 w 295275"/>
              <a:gd name="connsiteY3-8" fmla="*/ 66705 h 599179"/>
              <a:gd name="connsiteX4-9" fmla="*/ 258864 w 295275"/>
              <a:gd name="connsiteY4-10" fmla="*/ 77309 h 599179"/>
              <a:gd name="connsiteX5-11" fmla="*/ 164932 w 295275"/>
              <a:gd name="connsiteY5-12" fmla="*/ 229252 h 599179"/>
              <a:gd name="connsiteX6-13" fmla="*/ 152376 w 295275"/>
              <a:gd name="connsiteY6-14" fmla="*/ 303904 h 599179"/>
              <a:gd name="connsiteX7-15" fmla="*/ 295275 w 295275"/>
              <a:gd name="connsiteY7-16" fmla="*/ 303904 h 599179"/>
              <a:gd name="connsiteX8-17" fmla="*/ 295275 w 295275"/>
              <a:gd name="connsiteY8-18" fmla="*/ 599179 h 599179"/>
              <a:gd name="connsiteX9-19" fmla="*/ 0 w 295275"/>
              <a:gd name="connsiteY9-20" fmla="*/ 599179 h 599179"/>
              <a:gd name="connsiteX10-21" fmla="*/ 0 w 295275"/>
              <a:gd name="connsiteY10-22" fmla="*/ 303904 h 599179"/>
              <a:gd name="connsiteX11-23" fmla="*/ 5952 w 295275"/>
              <a:gd name="connsiteY11-24" fmla="*/ 269304 h 599179"/>
              <a:gd name="connsiteX12-25" fmla="*/ 204540 w 295275"/>
              <a:gd name="connsiteY12-26" fmla="*/ 547 h 599179"/>
              <a:gd name="connsiteX13" fmla="*/ 207995 w 295275"/>
              <a:gd name="connsiteY13" fmla="*/ 0 h 599179"/>
              <a:gd name="connsiteX0-27" fmla="*/ 207995 w 295275"/>
              <a:gd name="connsiteY0-28" fmla="*/ 0 h 599179"/>
              <a:gd name="connsiteX1-29" fmla="*/ 218480 w 295275"/>
              <a:gd name="connsiteY1-30" fmla="*/ 17025 h 599179"/>
              <a:gd name="connsiteX2-31" fmla="*/ 263922 w 295275"/>
              <a:gd name="connsiteY2-32" fmla="*/ 59952 h 599179"/>
              <a:gd name="connsiteX3-33" fmla="*/ 275967 w 295275"/>
              <a:gd name="connsiteY3-34" fmla="*/ 66705 h 599179"/>
              <a:gd name="connsiteX4-35" fmla="*/ 258864 w 295275"/>
              <a:gd name="connsiteY4-36" fmla="*/ 77309 h 599179"/>
              <a:gd name="connsiteX5-37" fmla="*/ 164932 w 295275"/>
              <a:gd name="connsiteY5-38" fmla="*/ 229252 h 599179"/>
              <a:gd name="connsiteX6-39" fmla="*/ 152376 w 295275"/>
              <a:gd name="connsiteY6-40" fmla="*/ 303904 h 599179"/>
              <a:gd name="connsiteX7-41" fmla="*/ 295275 w 295275"/>
              <a:gd name="connsiteY7-42" fmla="*/ 303904 h 599179"/>
              <a:gd name="connsiteX8-43" fmla="*/ 295275 w 295275"/>
              <a:gd name="connsiteY8-44" fmla="*/ 599179 h 599179"/>
              <a:gd name="connsiteX9-45" fmla="*/ 0 w 295275"/>
              <a:gd name="connsiteY9-46" fmla="*/ 599179 h 599179"/>
              <a:gd name="connsiteX10-47" fmla="*/ 0 w 295275"/>
              <a:gd name="connsiteY10-48" fmla="*/ 303904 h 599179"/>
              <a:gd name="connsiteX11-49" fmla="*/ 5952 w 295275"/>
              <a:gd name="connsiteY11-50" fmla="*/ 269304 h 599179"/>
              <a:gd name="connsiteX12-51" fmla="*/ 204540 w 295275"/>
              <a:gd name="connsiteY12-52" fmla="*/ 547 h 599179"/>
              <a:gd name="connsiteX13-53" fmla="*/ 207995 w 295275"/>
              <a:gd name="connsiteY13-54" fmla="*/ 0 h 599179"/>
              <a:gd name="connsiteX0-55" fmla="*/ 207995 w 295275"/>
              <a:gd name="connsiteY0-56" fmla="*/ 0 h 599179"/>
              <a:gd name="connsiteX1-57" fmla="*/ 218480 w 295275"/>
              <a:gd name="connsiteY1-58" fmla="*/ 17025 h 599179"/>
              <a:gd name="connsiteX2-59" fmla="*/ 263922 w 295275"/>
              <a:gd name="connsiteY2-60" fmla="*/ 59952 h 599179"/>
              <a:gd name="connsiteX3-61" fmla="*/ 275967 w 295275"/>
              <a:gd name="connsiteY3-62" fmla="*/ 66705 h 599179"/>
              <a:gd name="connsiteX4-63" fmla="*/ 258864 w 295275"/>
              <a:gd name="connsiteY4-64" fmla="*/ 77309 h 599179"/>
              <a:gd name="connsiteX5-65" fmla="*/ 164932 w 295275"/>
              <a:gd name="connsiteY5-66" fmla="*/ 229252 h 599179"/>
              <a:gd name="connsiteX6-67" fmla="*/ 152376 w 295275"/>
              <a:gd name="connsiteY6-68" fmla="*/ 303904 h 599179"/>
              <a:gd name="connsiteX7-69" fmla="*/ 295275 w 295275"/>
              <a:gd name="connsiteY7-70" fmla="*/ 303904 h 599179"/>
              <a:gd name="connsiteX8-71" fmla="*/ 295275 w 295275"/>
              <a:gd name="connsiteY8-72" fmla="*/ 599179 h 599179"/>
              <a:gd name="connsiteX9-73" fmla="*/ 0 w 295275"/>
              <a:gd name="connsiteY9-74" fmla="*/ 599179 h 599179"/>
              <a:gd name="connsiteX10-75" fmla="*/ 0 w 295275"/>
              <a:gd name="connsiteY10-76" fmla="*/ 303904 h 599179"/>
              <a:gd name="connsiteX11-77" fmla="*/ 5952 w 295275"/>
              <a:gd name="connsiteY11-78" fmla="*/ 269304 h 599179"/>
              <a:gd name="connsiteX12-79" fmla="*/ 204540 w 295275"/>
              <a:gd name="connsiteY12-80" fmla="*/ 547 h 599179"/>
              <a:gd name="connsiteX13-81" fmla="*/ 207995 w 295275"/>
              <a:gd name="connsiteY13-82" fmla="*/ 0 h 599179"/>
              <a:gd name="connsiteX0-83" fmla="*/ 207995 w 295275"/>
              <a:gd name="connsiteY0-84" fmla="*/ 0 h 599179"/>
              <a:gd name="connsiteX1-85" fmla="*/ 218480 w 295275"/>
              <a:gd name="connsiteY1-86" fmla="*/ 17025 h 599179"/>
              <a:gd name="connsiteX2-87" fmla="*/ 263922 w 295275"/>
              <a:gd name="connsiteY2-88" fmla="*/ 59952 h 599179"/>
              <a:gd name="connsiteX3-89" fmla="*/ 275967 w 295275"/>
              <a:gd name="connsiteY3-90" fmla="*/ 66705 h 599179"/>
              <a:gd name="connsiteX4-91" fmla="*/ 258864 w 295275"/>
              <a:gd name="connsiteY4-92" fmla="*/ 77309 h 599179"/>
              <a:gd name="connsiteX5-93" fmla="*/ 152376 w 295275"/>
              <a:gd name="connsiteY5-94" fmla="*/ 303904 h 599179"/>
              <a:gd name="connsiteX6-95" fmla="*/ 295275 w 295275"/>
              <a:gd name="connsiteY6-96" fmla="*/ 303904 h 599179"/>
              <a:gd name="connsiteX7-97" fmla="*/ 295275 w 295275"/>
              <a:gd name="connsiteY7-98" fmla="*/ 599179 h 599179"/>
              <a:gd name="connsiteX8-99" fmla="*/ 0 w 295275"/>
              <a:gd name="connsiteY8-100" fmla="*/ 599179 h 599179"/>
              <a:gd name="connsiteX9-101" fmla="*/ 0 w 295275"/>
              <a:gd name="connsiteY9-102" fmla="*/ 303904 h 599179"/>
              <a:gd name="connsiteX10-103" fmla="*/ 5952 w 295275"/>
              <a:gd name="connsiteY10-104" fmla="*/ 269304 h 599179"/>
              <a:gd name="connsiteX11-105" fmla="*/ 204540 w 295275"/>
              <a:gd name="connsiteY11-106" fmla="*/ 547 h 599179"/>
              <a:gd name="connsiteX12-107" fmla="*/ 207995 w 295275"/>
              <a:gd name="connsiteY12-108" fmla="*/ 0 h 599179"/>
              <a:gd name="connsiteX0-109" fmla="*/ 207995 w 295275"/>
              <a:gd name="connsiteY0-110" fmla="*/ 0 h 599179"/>
              <a:gd name="connsiteX1-111" fmla="*/ 218480 w 295275"/>
              <a:gd name="connsiteY1-112" fmla="*/ 17025 h 599179"/>
              <a:gd name="connsiteX2-113" fmla="*/ 263922 w 295275"/>
              <a:gd name="connsiteY2-114" fmla="*/ 59952 h 599179"/>
              <a:gd name="connsiteX3-115" fmla="*/ 275967 w 295275"/>
              <a:gd name="connsiteY3-116" fmla="*/ 66705 h 599179"/>
              <a:gd name="connsiteX4-117" fmla="*/ 258864 w 295275"/>
              <a:gd name="connsiteY4-118" fmla="*/ 77309 h 599179"/>
              <a:gd name="connsiteX5-119" fmla="*/ 152376 w 295275"/>
              <a:gd name="connsiteY5-120" fmla="*/ 303904 h 599179"/>
              <a:gd name="connsiteX6-121" fmla="*/ 295275 w 295275"/>
              <a:gd name="connsiteY6-122" fmla="*/ 303904 h 599179"/>
              <a:gd name="connsiteX7-123" fmla="*/ 295275 w 295275"/>
              <a:gd name="connsiteY7-124" fmla="*/ 599179 h 599179"/>
              <a:gd name="connsiteX8-125" fmla="*/ 0 w 295275"/>
              <a:gd name="connsiteY8-126" fmla="*/ 599179 h 599179"/>
              <a:gd name="connsiteX9-127" fmla="*/ 0 w 295275"/>
              <a:gd name="connsiteY9-128" fmla="*/ 303904 h 599179"/>
              <a:gd name="connsiteX10-129" fmla="*/ 5952 w 295275"/>
              <a:gd name="connsiteY10-130" fmla="*/ 269304 h 599179"/>
              <a:gd name="connsiteX11-131" fmla="*/ 204540 w 295275"/>
              <a:gd name="connsiteY11-132" fmla="*/ 547 h 599179"/>
              <a:gd name="connsiteX12-133" fmla="*/ 207995 w 295275"/>
              <a:gd name="connsiteY12-134" fmla="*/ 0 h 599179"/>
              <a:gd name="connsiteX0-135" fmla="*/ 207995 w 295275"/>
              <a:gd name="connsiteY0-136" fmla="*/ 0 h 599179"/>
              <a:gd name="connsiteX1-137" fmla="*/ 218480 w 295275"/>
              <a:gd name="connsiteY1-138" fmla="*/ 17025 h 599179"/>
              <a:gd name="connsiteX2-139" fmla="*/ 263922 w 295275"/>
              <a:gd name="connsiteY2-140" fmla="*/ 59952 h 599179"/>
              <a:gd name="connsiteX3-141" fmla="*/ 275967 w 295275"/>
              <a:gd name="connsiteY3-142" fmla="*/ 66705 h 599179"/>
              <a:gd name="connsiteX4-143" fmla="*/ 152376 w 295275"/>
              <a:gd name="connsiteY4-144" fmla="*/ 303904 h 599179"/>
              <a:gd name="connsiteX5-145" fmla="*/ 295275 w 295275"/>
              <a:gd name="connsiteY5-146" fmla="*/ 303904 h 599179"/>
              <a:gd name="connsiteX6-147" fmla="*/ 295275 w 295275"/>
              <a:gd name="connsiteY6-148" fmla="*/ 599179 h 599179"/>
              <a:gd name="connsiteX7-149" fmla="*/ 0 w 295275"/>
              <a:gd name="connsiteY7-150" fmla="*/ 599179 h 599179"/>
              <a:gd name="connsiteX8-151" fmla="*/ 0 w 295275"/>
              <a:gd name="connsiteY8-152" fmla="*/ 303904 h 599179"/>
              <a:gd name="connsiteX9-153" fmla="*/ 5952 w 295275"/>
              <a:gd name="connsiteY9-154" fmla="*/ 269304 h 599179"/>
              <a:gd name="connsiteX10-155" fmla="*/ 204540 w 295275"/>
              <a:gd name="connsiteY10-156" fmla="*/ 547 h 599179"/>
              <a:gd name="connsiteX11-157" fmla="*/ 207995 w 295275"/>
              <a:gd name="connsiteY11-158" fmla="*/ 0 h 599179"/>
              <a:gd name="connsiteX0-159" fmla="*/ 207995 w 295275"/>
              <a:gd name="connsiteY0-160" fmla="*/ 0 h 599179"/>
              <a:gd name="connsiteX1-161" fmla="*/ 218480 w 295275"/>
              <a:gd name="connsiteY1-162" fmla="*/ 17025 h 599179"/>
              <a:gd name="connsiteX2-163" fmla="*/ 263922 w 295275"/>
              <a:gd name="connsiteY2-164" fmla="*/ 59952 h 599179"/>
              <a:gd name="connsiteX3-165" fmla="*/ 275967 w 295275"/>
              <a:gd name="connsiteY3-166" fmla="*/ 66705 h 599179"/>
              <a:gd name="connsiteX4-167" fmla="*/ 152376 w 295275"/>
              <a:gd name="connsiteY4-168" fmla="*/ 303904 h 599179"/>
              <a:gd name="connsiteX5-169" fmla="*/ 295275 w 295275"/>
              <a:gd name="connsiteY5-170" fmla="*/ 303904 h 599179"/>
              <a:gd name="connsiteX6-171" fmla="*/ 295275 w 295275"/>
              <a:gd name="connsiteY6-172" fmla="*/ 599179 h 599179"/>
              <a:gd name="connsiteX7-173" fmla="*/ 0 w 295275"/>
              <a:gd name="connsiteY7-174" fmla="*/ 599179 h 599179"/>
              <a:gd name="connsiteX8-175" fmla="*/ 0 w 295275"/>
              <a:gd name="connsiteY8-176" fmla="*/ 303904 h 599179"/>
              <a:gd name="connsiteX9-177" fmla="*/ 5952 w 295275"/>
              <a:gd name="connsiteY9-178" fmla="*/ 269304 h 599179"/>
              <a:gd name="connsiteX10-179" fmla="*/ 204540 w 295275"/>
              <a:gd name="connsiteY10-180" fmla="*/ 547 h 599179"/>
              <a:gd name="connsiteX11-181" fmla="*/ 207995 w 295275"/>
              <a:gd name="connsiteY11-182" fmla="*/ 0 h 599179"/>
              <a:gd name="connsiteX0-183" fmla="*/ 207995 w 295275"/>
              <a:gd name="connsiteY0-184" fmla="*/ 0 h 599179"/>
              <a:gd name="connsiteX1-185" fmla="*/ 218480 w 295275"/>
              <a:gd name="connsiteY1-186" fmla="*/ 17025 h 599179"/>
              <a:gd name="connsiteX2-187" fmla="*/ 263922 w 295275"/>
              <a:gd name="connsiteY2-188" fmla="*/ 59952 h 599179"/>
              <a:gd name="connsiteX3-189" fmla="*/ 275967 w 295275"/>
              <a:gd name="connsiteY3-190" fmla="*/ 66705 h 599179"/>
              <a:gd name="connsiteX4-191" fmla="*/ 152376 w 295275"/>
              <a:gd name="connsiteY4-192" fmla="*/ 303904 h 599179"/>
              <a:gd name="connsiteX5-193" fmla="*/ 295275 w 295275"/>
              <a:gd name="connsiteY5-194" fmla="*/ 303904 h 599179"/>
              <a:gd name="connsiteX6-195" fmla="*/ 295275 w 295275"/>
              <a:gd name="connsiteY6-196" fmla="*/ 599179 h 599179"/>
              <a:gd name="connsiteX7-197" fmla="*/ 0 w 295275"/>
              <a:gd name="connsiteY7-198" fmla="*/ 599179 h 599179"/>
              <a:gd name="connsiteX8-199" fmla="*/ 0 w 295275"/>
              <a:gd name="connsiteY8-200" fmla="*/ 303904 h 599179"/>
              <a:gd name="connsiteX9-201" fmla="*/ 5952 w 295275"/>
              <a:gd name="connsiteY9-202" fmla="*/ 269304 h 599179"/>
              <a:gd name="connsiteX10-203" fmla="*/ 204540 w 295275"/>
              <a:gd name="connsiteY10-204" fmla="*/ 547 h 599179"/>
              <a:gd name="connsiteX11-205" fmla="*/ 207995 w 295275"/>
              <a:gd name="connsiteY11-206" fmla="*/ 0 h 599179"/>
              <a:gd name="connsiteX0-207" fmla="*/ 207995 w 295275"/>
              <a:gd name="connsiteY0-208" fmla="*/ 0 h 599179"/>
              <a:gd name="connsiteX1-209" fmla="*/ 218480 w 295275"/>
              <a:gd name="connsiteY1-210" fmla="*/ 17025 h 599179"/>
              <a:gd name="connsiteX2-211" fmla="*/ 263922 w 295275"/>
              <a:gd name="connsiteY2-212" fmla="*/ 59952 h 599179"/>
              <a:gd name="connsiteX3-213" fmla="*/ 275967 w 295275"/>
              <a:gd name="connsiteY3-214" fmla="*/ 66705 h 599179"/>
              <a:gd name="connsiteX4-215" fmla="*/ 152376 w 295275"/>
              <a:gd name="connsiteY4-216" fmla="*/ 303904 h 599179"/>
              <a:gd name="connsiteX5-217" fmla="*/ 295275 w 295275"/>
              <a:gd name="connsiteY5-218" fmla="*/ 303904 h 599179"/>
              <a:gd name="connsiteX6-219" fmla="*/ 295275 w 295275"/>
              <a:gd name="connsiteY6-220" fmla="*/ 599179 h 599179"/>
              <a:gd name="connsiteX7-221" fmla="*/ 0 w 295275"/>
              <a:gd name="connsiteY7-222" fmla="*/ 599179 h 599179"/>
              <a:gd name="connsiteX8-223" fmla="*/ 0 w 295275"/>
              <a:gd name="connsiteY8-224" fmla="*/ 303904 h 599179"/>
              <a:gd name="connsiteX9-225" fmla="*/ 5952 w 295275"/>
              <a:gd name="connsiteY9-226" fmla="*/ 269304 h 599179"/>
              <a:gd name="connsiteX10-227" fmla="*/ 204540 w 295275"/>
              <a:gd name="connsiteY10-228" fmla="*/ 547 h 599179"/>
              <a:gd name="connsiteX11-229" fmla="*/ 207995 w 295275"/>
              <a:gd name="connsiteY11-230" fmla="*/ 0 h 599179"/>
              <a:gd name="connsiteX0-231" fmla="*/ 207995 w 295275"/>
              <a:gd name="connsiteY0-232" fmla="*/ 0 h 599179"/>
              <a:gd name="connsiteX1-233" fmla="*/ 218480 w 295275"/>
              <a:gd name="connsiteY1-234" fmla="*/ 17025 h 599179"/>
              <a:gd name="connsiteX2-235" fmla="*/ 263922 w 295275"/>
              <a:gd name="connsiteY2-236" fmla="*/ 59952 h 599179"/>
              <a:gd name="connsiteX3-237" fmla="*/ 275967 w 295275"/>
              <a:gd name="connsiteY3-238" fmla="*/ 66705 h 599179"/>
              <a:gd name="connsiteX4-239" fmla="*/ 152376 w 295275"/>
              <a:gd name="connsiteY4-240" fmla="*/ 303904 h 599179"/>
              <a:gd name="connsiteX5-241" fmla="*/ 295275 w 295275"/>
              <a:gd name="connsiteY5-242" fmla="*/ 303904 h 599179"/>
              <a:gd name="connsiteX6-243" fmla="*/ 295275 w 295275"/>
              <a:gd name="connsiteY6-244" fmla="*/ 599179 h 599179"/>
              <a:gd name="connsiteX7-245" fmla="*/ 0 w 295275"/>
              <a:gd name="connsiteY7-246" fmla="*/ 599179 h 599179"/>
              <a:gd name="connsiteX8-247" fmla="*/ 0 w 295275"/>
              <a:gd name="connsiteY8-248" fmla="*/ 303904 h 599179"/>
              <a:gd name="connsiteX9-249" fmla="*/ 204540 w 295275"/>
              <a:gd name="connsiteY9-250" fmla="*/ 547 h 599179"/>
              <a:gd name="connsiteX10-251" fmla="*/ 207995 w 295275"/>
              <a:gd name="connsiteY10-252" fmla="*/ 0 h 599179"/>
              <a:gd name="connsiteX0-253" fmla="*/ 207995 w 295275"/>
              <a:gd name="connsiteY0-254" fmla="*/ 0 h 599179"/>
              <a:gd name="connsiteX1-255" fmla="*/ 218480 w 295275"/>
              <a:gd name="connsiteY1-256" fmla="*/ 17025 h 599179"/>
              <a:gd name="connsiteX2-257" fmla="*/ 263922 w 295275"/>
              <a:gd name="connsiteY2-258" fmla="*/ 59952 h 599179"/>
              <a:gd name="connsiteX3-259" fmla="*/ 275967 w 295275"/>
              <a:gd name="connsiteY3-260" fmla="*/ 66705 h 599179"/>
              <a:gd name="connsiteX4-261" fmla="*/ 152376 w 295275"/>
              <a:gd name="connsiteY4-262" fmla="*/ 303904 h 599179"/>
              <a:gd name="connsiteX5-263" fmla="*/ 295275 w 295275"/>
              <a:gd name="connsiteY5-264" fmla="*/ 303904 h 599179"/>
              <a:gd name="connsiteX6-265" fmla="*/ 295275 w 295275"/>
              <a:gd name="connsiteY6-266" fmla="*/ 599179 h 599179"/>
              <a:gd name="connsiteX7-267" fmla="*/ 0 w 295275"/>
              <a:gd name="connsiteY7-268" fmla="*/ 599179 h 599179"/>
              <a:gd name="connsiteX8-269" fmla="*/ 0 w 295275"/>
              <a:gd name="connsiteY8-270" fmla="*/ 303904 h 599179"/>
              <a:gd name="connsiteX9-271" fmla="*/ 204540 w 295275"/>
              <a:gd name="connsiteY9-272" fmla="*/ 547 h 599179"/>
              <a:gd name="connsiteX10-273" fmla="*/ 207995 w 295275"/>
              <a:gd name="connsiteY10-274" fmla="*/ 0 h 599179"/>
              <a:gd name="connsiteX0-275" fmla="*/ 207995 w 295275"/>
              <a:gd name="connsiteY0-276" fmla="*/ 0 h 599179"/>
              <a:gd name="connsiteX1-277" fmla="*/ 218480 w 295275"/>
              <a:gd name="connsiteY1-278" fmla="*/ 17025 h 599179"/>
              <a:gd name="connsiteX2-279" fmla="*/ 263922 w 295275"/>
              <a:gd name="connsiteY2-280" fmla="*/ 59952 h 599179"/>
              <a:gd name="connsiteX3-281" fmla="*/ 275967 w 295275"/>
              <a:gd name="connsiteY3-282" fmla="*/ 66705 h 599179"/>
              <a:gd name="connsiteX4-283" fmla="*/ 152376 w 295275"/>
              <a:gd name="connsiteY4-284" fmla="*/ 303904 h 599179"/>
              <a:gd name="connsiteX5-285" fmla="*/ 295275 w 295275"/>
              <a:gd name="connsiteY5-286" fmla="*/ 303904 h 599179"/>
              <a:gd name="connsiteX6-287" fmla="*/ 295275 w 295275"/>
              <a:gd name="connsiteY6-288" fmla="*/ 599179 h 599179"/>
              <a:gd name="connsiteX7-289" fmla="*/ 0 w 295275"/>
              <a:gd name="connsiteY7-290" fmla="*/ 599179 h 599179"/>
              <a:gd name="connsiteX8-291" fmla="*/ 0 w 295275"/>
              <a:gd name="connsiteY8-292" fmla="*/ 303904 h 599179"/>
              <a:gd name="connsiteX9-293" fmla="*/ 207995 w 295275"/>
              <a:gd name="connsiteY9-294" fmla="*/ 0 h 599179"/>
              <a:gd name="connsiteX0-295" fmla="*/ 207995 w 295275"/>
              <a:gd name="connsiteY0-296" fmla="*/ 0 h 599179"/>
              <a:gd name="connsiteX1-297" fmla="*/ 218480 w 295275"/>
              <a:gd name="connsiteY1-298" fmla="*/ 17025 h 599179"/>
              <a:gd name="connsiteX2-299" fmla="*/ 263922 w 295275"/>
              <a:gd name="connsiteY2-300" fmla="*/ 59952 h 599179"/>
              <a:gd name="connsiteX3-301" fmla="*/ 275967 w 295275"/>
              <a:gd name="connsiteY3-302" fmla="*/ 66705 h 599179"/>
              <a:gd name="connsiteX4-303" fmla="*/ 152376 w 295275"/>
              <a:gd name="connsiteY4-304" fmla="*/ 303904 h 599179"/>
              <a:gd name="connsiteX5-305" fmla="*/ 295275 w 295275"/>
              <a:gd name="connsiteY5-306" fmla="*/ 303904 h 599179"/>
              <a:gd name="connsiteX6-307" fmla="*/ 295275 w 295275"/>
              <a:gd name="connsiteY6-308" fmla="*/ 599179 h 599179"/>
              <a:gd name="connsiteX7-309" fmla="*/ 0 w 295275"/>
              <a:gd name="connsiteY7-310" fmla="*/ 599179 h 599179"/>
              <a:gd name="connsiteX8-311" fmla="*/ 0 w 295275"/>
              <a:gd name="connsiteY8-312" fmla="*/ 303904 h 599179"/>
              <a:gd name="connsiteX9-313" fmla="*/ 207995 w 295275"/>
              <a:gd name="connsiteY9-314" fmla="*/ 0 h 599179"/>
              <a:gd name="connsiteX0-315" fmla="*/ 207995 w 295275"/>
              <a:gd name="connsiteY0-316" fmla="*/ 0 h 599179"/>
              <a:gd name="connsiteX1-317" fmla="*/ 218480 w 295275"/>
              <a:gd name="connsiteY1-318" fmla="*/ 17025 h 599179"/>
              <a:gd name="connsiteX2-319" fmla="*/ 263922 w 295275"/>
              <a:gd name="connsiteY2-320" fmla="*/ 59952 h 599179"/>
              <a:gd name="connsiteX3-321" fmla="*/ 275967 w 295275"/>
              <a:gd name="connsiteY3-322" fmla="*/ 66705 h 599179"/>
              <a:gd name="connsiteX4-323" fmla="*/ 152376 w 295275"/>
              <a:gd name="connsiteY4-324" fmla="*/ 303904 h 599179"/>
              <a:gd name="connsiteX5-325" fmla="*/ 295275 w 295275"/>
              <a:gd name="connsiteY5-326" fmla="*/ 303904 h 599179"/>
              <a:gd name="connsiteX6-327" fmla="*/ 295275 w 295275"/>
              <a:gd name="connsiteY6-328" fmla="*/ 599179 h 599179"/>
              <a:gd name="connsiteX7-329" fmla="*/ 0 w 295275"/>
              <a:gd name="connsiteY7-330" fmla="*/ 599179 h 599179"/>
              <a:gd name="connsiteX8-331" fmla="*/ 0 w 295275"/>
              <a:gd name="connsiteY8-332" fmla="*/ 303904 h 599179"/>
              <a:gd name="connsiteX9-333" fmla="*/ 207995 w 295275"/>
              <a:gd name="connsiteY9-334" fmla="*/ 0 h 599179"/>
              <a:gd name="connsiteX0-335" fmla="*/ 207995 w 295275"/>
              <a:gd name="connsiteY0-336" fmla="*/ 0 h 599179"/>
              <a:gd name="connsiteX1-337" fmla="*/ 218480 w 295275"/>
              <a:gd name="connsiteY1-338" fmla="*/ 17025 h 599179"/>
              <a:gd name="connsiteX2-339" fmla="*/ 263922 w 295275"/>
              <a:gd name="connsiteY2-340" fmla="*/ 59952 h 599179"/>
              <a:gd name="connsiteX3-341" fmla="*/ 275967 w 295275"/>
              <a:gd name="connsiteY3-342" fmla="*/ 66705 h 599179"/>
              <a:gd name="connsiteX4-343" fmla="*/ 152376 w 295275"/>
              <a:gd name="connsiteY4-344" fmla="*/ 303904 h 599179"/>
              <a:gd name="connsiteX5-345" fmla="*/ 295275 w 295275"/>
              <a:gd name="connsiteY5-346" fmla="*/ 303904 h 599179"/>
              <a:gd name="connsiteX6-347" fmla="*/ 295275 w 295275"/>
              <a:gd name="connsiteY6-348" fmla="*/ 599179 h 599179"/>
              <a:gd name="connsiteX7-349" fmla="*/ 0 w 295275"/>
              <a:gd name="connsiteY7-350" fmla="*/ 599179 h 599179"/>
              <a:gd name="connsiteX8-351" fmla="*/ 0 w 295275"/>
              <a:gd name="connsiteY8-352" fmla="*/ 303904 h 599179"/>
              <a:gd name="connsiteX9-353" fmla="*/ 207995 w 295275"/>
              <a:gd name="connsiteY9-354" fmla="*/ 0 h 599179"/>
              <a:gd name="connsiteX0-355" fmla="*/ 207995 w 295275"/>
              <a:gd name="connsiteY0-356" fmla="*/ 0 h 599179"/>
              <a:gd name="connsiteX1-357" fmla="*/ 218480 w 295275"/>
              <a:gd name="connsiteY1-358" fmla="*/ 17025 h 599179"/>
              <a:gd name="connsiteX2-359" fmla="*/ 263922 w 295275"/>
              <a:gd name="connsiteY2-360" fmla="*/ 59952 h 599179"/>
              <a:gd name="connsiteX3-361" fmla="*/ 275967 w 295275"/>
              <a:gd name="connsiteY3-362" fmla="*/ 66705 h 599179"/>
              <a:gd name="connsiteX4-363" fmla="*/ 152376 w 295275"/>
              <a:gd name="connsiteY4-364" fmla="*/ 303904 h 599179"/>
              <a:gd name="connsiteX5-365" fmla="*/ 295275 w 295275"/>
              <a:gd name="connsiteY5-366" fmla="*/ 303904 h 599179"/>
              <a:gd name="connsiteX6-367" fmla="*/ 295275 w 295275"/>
              <a:gd name="connsiteY6-368" fmla="*/ 599179 h 599179"/>
              <a:gd name="connsiteX7-369" fmla="*/ 0 w 295275"/>
              <a:gd name="connsiteY7-370" fmla="*/ 599179 h 599179"/>
              <a:gd name="connsiteX8-371" fmla="*/ 0 w 295275"/>
              <a:gd name="connsiteY8-372" fmla="*/ 303904 h 599179"/>
              <a:gd name="connsiteX9-373" fmla="*/ 207995 w 295275"/>
              <a:gd name="connsiteY9-374" fmla="*/ 0 h 599179"/>
              <a:gd name="connsiteX0-375" fmla="*/ 207995 w 295275"/>
              <a:gd name="connsiteY0-376" fmla="*/ 0 h 599179"/>
              <a:gd name="connsiteX1-377" fmla="*/ 218480 w 295275"/>
              <a:gd name="connsiteY1-378" fmla="*/ 17025 h 599179"/>
              <a:gd name="connsiteX2-379" fmla="*/ 263922 w 295275"/>
              <a:gd name="connsiteY2-380" fmla="*/ 59952 h 599179"/>
              <a:gd name="connsiteX3-381" fmla="*/ 275967 w 295275"/>
              <a:gd name="connsiteY3-382" fmla="*/ 66705 h 599179"/>
              <a:gd name="connsiteX4-383" fmla="*/ 152376 w 295275"/>
              <a:gd name="connsiteY4-384" fmla="*/ 303904 h 599179"/>
              <a:gd name="connsiteX5-385" fmla="*/ 295275 w 295275"/>
              <a:gd name="connsiteY5-386" fmla="*/ 303904 h 599179"/>
              <a:gd name="connsiteX6-387" fmla="*/ 295275 w 295275"/>
              <a:gd name="connsiteY6-388" fmla="*/ 599179 h 599179"/>
              <a:gd name="connsiteX7-389" fmla="*/ 0 w 295275"/>
              <a:gd name="connsiteY7-390" fmla="*/ 599179 h 599179"/>
              <a:gd name="connsiteX8-391" fmla="*/ 0 w 295275"/>
              <a:gd name="connsiteY8-392" fmla="*/ 303904 h 599179"/>
              <a:gd name="connsiteX9-393" fmla="*/ 207995 w 295275"/>
              <a:gd name="connsiteY9-394" fmla="*/ 0 h 599179"/>
              <a:gd name="connsiteX0-395" fmla="*/ 207995 w 295275"/>
              <a:gd name="connsiteY0-396" fmla="*/ 0 h 599179"/>
              <a:gd name="connsiteX1-397" fmla="*/ 218480 w 295275"/>
              <a:gd name="connsiteY1-398" fmla="*/ 17025 h 599179"/>
              <a:gd name="connsiteX2-399" fmla="*/ 263922 w 295275"/>
              <a:gd name="connsiteY2-400" fmla="*/ 59952 h 599179"/>
              <a:gd name="connsiteX3-401" fmla="*/ 275967 w 295275"/>
              <a:gd name="connsiteY3-402" fmla="*/ 66705 h 599179"/>
              <a:gd name="connsiteX4-403" fmla="*/ 152376 w 295275"/>
              <a:gd name="connsiteY4-404" fmla="*/ 303904 h 599179"/>
              <a:gd name="connsiteX5-405" fmla="*/ 295275 w 295275"/>
              <a:gd name="connsiteY5-406" fmla="*/ 303904 h 599179"/>
              <a:gd name="connsiteX6-407" fmla="*/ 295275 w 295275"/>
              <a:gd name="connsiteY6-408" fmla="*/ 599179 h 599179"/>
              <a:gd name="connsiteX7-409" fmla="*/ 0 w 295275"/>
              <a:gd name="connsiteY7-410" fmla="*/ 599179 h 599179"/>
              <a:gd name="connsiteX8-411" fmla="*/ 0 w 295275"/>
              <a:gd name="connsiteY8-412" fmla="*/ 303904 h 599179"/>
              <a:gd name="connsiteX9-413" fmla="*/ 207995 w 295275"/>
              <a:gd name="connsiteY9-414" fmla="*/ 0 h 599179"/>
              <a:gd name="connsiteX0-415" fmla="*/ 207995 w 295275"/>
              <a:gd name="connsiteY0-416" fmla="*/ 0 h 599179"/>
              <a:gd name="connsiteX1-417" fmla="*/ 218480 w 295275"/>
              <a:gd name="connsiteY1-418" fmla="*/ 17025 h 599179"/>
              <a:gd name="connsiteX2-419" fmla="*/ 263922 w 295275"/>
              <a:gd name="connsiteY2-420" fmla="*/ 59952 h 599179"/>
              <a:gd name="connsiteX3-421" fmla="*/ 275967 w 295275"/>
              <a:gd name="connsiteY3-422" fmla="*/ 66705 h 599179"/>
              <a:gd name="connsiteX4-423" fmla="*/ 152376 w 295275"/>
              <a:gd name="connsiteY4-424" fmla="*/ 303904 h 599179"/>
              <a:gd name="connsiteX5-425" fmla="*/ 295275 w 295275"/>
              <a:gd name="connsiteY5-426" fmla="*/ 303904 h 599179"/>
              <a:gd name="connsiteX6-427" fmla="*/ 295275 w 295275"/>
              <a:gd name="connsiteY6-428" fmla="*/ 599179 h 599179"/>
              <a:gd name="connsiteX7-429" fmla="*/ 0 w 295275"/>
              <a:gd name="connsiteY7-430" fmla="*/ 599179 h 599179"/>
              <a:gd name="connsiteX8-431" fmla="*/ 0 w 295275"/>
              <a:gd name="connsiteY8-432" fmla="*/ 334942 h 599179"/>
              <a:gd name="connsiteX9-433" fmla="*/ 207995 w 295275"/>
              <a:gd name="connsiteY9-434" fmla="*/ 0 h 599179"/>
              <a:gd name="connsiteX0-435" fmla="*/ 207995 w 295275"/>
              <a:gd name="connsiteY0-436" fmla="*/ 0 h 599179"/>
              <a:gd name="connsiteX1-437" fmla="*/ 218480 w 295275"/>
              <a:gd name="connsiteY1-438" fmla="*/ 17025 h 599179"/>
              <a:gd name="connsiteX2-439" fmla="*/ 263922 w 295275"/>
              <a:gd name="connsiteY2-440" fmla="*/ 59952 h 599179"/>
              <a:gd name="connsiteX3-441" fmla="*/ 275967 w 295275"/>
              <a:gd name="connsiteY3-442" fmla="*/ 66705 h 599179"/>
              <a:gd name="connsiteX4-443" fmla="*/ 152376 w 295275"/>
              <a:gd name="connsiteY4-444" fmla="*/ 303904 h 599179"/>
              <a:gd name="connsiteX5-445" fmla="*/ 295275 w 295275"/>
              <a:gd name="connsiteY5-446" fmla="*/ 303904 h 599179"/>
              <a:gd name="connsiteX6-447" fmla="*/ 295275 w 295275"/>
              <a:gd name="connsiteY6-448" fmla="*/ 599179 h 599179"/>
              <a:gd name="connsiteX7-449" fmla="*/ 0 w 295275"/>
              <a:gd name="connsiteY7-450" fmla="*/ 599179 h 599179"/>
              <a:gd name="connsiteX8-451" fmla="*/ 0 w 295275"/>
              <a:gd name="connsiteY8-452" fmla="*/ 334942 h 599179"/>
              <a:gd name="connsiteX9-453" fmla="*/ 207995 w 295275"/>
              <a:gd name="connsiteY9-454" fmla="*/ 0 h 599179"/>
              <a:gd name="connsiteX0-455" fmla="*/ 207995 w 295275"/>
              <a:gd name="connsiteY0-456" fmla="*/ 0 h 599179"/>
              <a:gd name="connsiteX1-457" fmla="*/ 218480 w 295275"/>
              <a:gd name="connsiteY1-458" fmla="*/ 17025 h 599179"/>
              <a:gd name="connsiteX2-459" fmla="*/ 263922 w 295275"/>
              <a:gd name="connsiteY2-460" fmla="*/ 59952 h 599179"/>
              <a:gd name="connsiteX3-461" fmla="*/ 275967 w 295275"/>
              <a:gd name="connsiteY3-462" fmla="*/ 66705 h 599179"/>
              <a:gd name="connsiteX4-463" fmla="*/ 152376 w 295275"/>
              <a:gd name="connsiteY4-464" fmla="*/ 303904 h 599179"/>
              <a:gd name="connsiteX5-465" fmla="*/ 295275 w 295275"/>
              <a:gd name="connsiteY5-466" fmla="*/ 303904 h 599179"/>
              <a:gd name="connsiteX6-467" fmla="*/ 295275 w 295275"/>
              <a:gd name="connsiteY6-468" fmla="*/ 599179 h 599179"/>
              <a:gd name="connsiteX7-469" fmla="*/ 0 w 295275"/>
              <a:gd name="connsiteY7-470" fmla="*/ 599179 h 599179"/>
              <a:gd name="connsiteX8-471" fmla="*/ 0 w 295275"/>
              <a:gd name="connsiteY8-472" fmla="*/ 334942 h 599179"/>
              <a:gd name="connsiteX9-473" fmla="*/ 207995 w 295275"/>
              <a:gd name="connsiteY9-474" fmla="*/ 0 h 59917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1587" h="1252">
                <a:moveTo>
                  <a:pt x="481" y="0"/>
                </a:moveTo>
                <a:lnTo>
                  <a:pt x="505" y="36"/>
                </a:lnTo>
                <a:cubicBezTo>
                  <a:pt x="534" y="68"/>
                  <a:pt x="570" y="98"/>
                  <a:pt x="610" y="125"/>
                </a:cubicBezTo>
                <a:lnTo>
                  <a:pt x="638" y="139"/>
                </a:lnTo>
                <a:cubicBezTo>
                  <a:pt x="636" y="139"/>
                  <a:pt x="386" y="309"/>
                  <a:pt x="352" y="635"/>
                </a:cubicBezTo>
                <a:lnTo>
                  <a:pt x="683" y="635"/>
                </a:lnTo>
                <a:lnTo>
                  <a:pt x="683" y="1252"/>
                </a:lnTo>
                <a:lnTo>
                  <a:pt x="0" y="1252"/>
                </a:lnTo>
                <a:lnTo>
                  <a:pt x="0" y="700"/>
                </a:lnTo>
                <a:cubicBezTo>
                  <a:pt x="24" y="237"/>
                  <a:pt x="480" y="5"/>
                  <a:pt x="481" y="0"/>
                </a:cubicBezTo>
                <a:close/>
                <a:moveTo>
                  <a:pt x="1385" y="0"/>
                </a:moveTo>
                <a:lnTo>
                  <a:pt x="1409" y="36"/>
                </a:lnTo>
                <a:cubicBezTo>
                  <a:pt x="1438" y="68"/>
                  <a:pt x="1474" y="98"/>
                  <a:pt x="1514" y="125"/>
                </a:cubicBezTo>
                <a:lnTo>
                  <a:pt x="1542" y="139"/>
                </a:lnTo>
                <a:cubicBezTo>
                  <a:pt x="1540" y="139"/>
                  <a:pt x="1290" y="309"/>
                  <a:pt x="1256" y="635"/>
                </a:cubicBezTo>
                <a:lnTo>
                  <a:pt x="1587" y="635"/>
                </a:lnTo>
                <a:lnTo>
                  <a:pt x="1587" y="1252"/>
                </a:lnTo>
                <a:lnTo>
                  <a:pt x="904" y="1252"/>
                </a:lnTo>
                <a:lnTo>
                  <a:pt x="904" y="700"/>
                </a:lnTo>
                <a:cubicBezTo>
                  <a:pt x="928" y="237"/>
                  <a:pt x="1384" y="5"/>
                  <a:pt x="1385" y="0"/>
                </a:cubicBezTo>
                <a:close/>
              </a:path>
            </a:pathLst>
          </a:custGeom>
          <a:noFill/>
          <a:ln w="31750" cap="rnd">
            <a:solidFill>
              <a:schemeClr val="accent1"/>
            </a:solid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lt1"/>
              </a:solidFill>
              <a:latin typeface="微软雅黑" panose="020B0503020204020204" pitchFamily="34" charset="-122"/>
              <a:ea typeface="微软雅黑" panose="020B0503020204020204" pitchFamily="34" charset="-122"/>
            </a:endParaRPr>
          </a:p>
        </p:txBody>
      </p:sp>
      <p:sp>
        <p:nvSpPr>
          <p:cNvPr id="20" name="文本框 19"/>
          <p:cNvSpPr txBox="1"/>
          <p:nvPr>
            <p:custDataLst>
              <p:tags r:id="rId5"/>
            </p:custDataLst>
          </p:nvPr>
        </p:nvSpPr>
        <p:spPr>
          <a:xfrm>
            <a:off x="1371611" y="2743200"/>
            <a:ext cx="3886225" cy="1371600"/>
          </a:xfrm>
          <a:prstGeom prst="rect">
            <a:avLst/>
          </a:prstGeom>
          <a:noFill/>
        </p:spPr>
        <p:txBody>
          <a:bodyPr wrap="square" lIns="63500" tIns="25400" rIns="63500" bIns="25400" rtlCol="0" anchor="ctr" anchorCtr="0">
            <a:normAutofit/>
          </a:bodyPr>
          <a:lstStyle/>
          <a:p>
            <a:pPr marL="0" indent="0" algn="ctr">
              <a:lnSpc>
                <a:spcPct val="110000"/>
              </a:lnSpc>
              <a:spcBef>
                <a:spcPts val="0"/>
              </a:spcBef>
              <a:spcAft>
                <a:spcPts val="0"/>
              </a:spcAft>
              <a:buSzPct val="100000"/>
              <a:buNone/>
            </a:pPr>
            <a:r>
              <a:rPr lang="zh-CN" altLang="en-US" sz="3900" b="1" strike="noStrike" spc="230" baseline="0" dirty="0">
                <a:solidFill>
                  <a:schemeClr val="accent1"/>
                </a:solidFill>
                <a:uFillTx/>
                <a:latin typeface="微软雅黑" panose="020B0503020204020204" pitchFamily="34" charset="-122"/>
                <a:ea typeface="微软雅黑" panose="020B0503020204020204" pitchFamily="34" charset="-122"/>
                <a:sym typeface="思源黑体" panose="020B0400000000000000" pitchFamily="34" charset="-122"/>
              </a:rPr>
              <a:t>温度控制类设备验证系统特点</a:t>
            </a:r>
          </a:p>
        </p:txBody>
      </p:sp>
      <p:sp>
        <p:nvSpPr>
          <p:cNvPr id="21" name="Title 6"/>
          <p:cNvSpPr txBox="1"/>
          <p:nvPr>
            <p:custDataLst>
              <p:tags r:id="rId6"/>
            </p:custDataLst>
          </p:nvPr>
        </p:nvSpPr>
        <p:spPr>
          <a:xfrm>
            <a:off x="5995267" y="1283110"/>
            <a:ext cx="5372138" cy="5003990"/>
          </a:xfrm>
          <a:prstGeom prst="rect">
            <a:avLst/>
          </a:prstGeom>
          <a:noFill/>
          <a:ln w="3175">
            <a:noFill/>
            <a:prstDash val="dash"/>
          </a:ln>
        </p:spPr>
        <p:txBody>
          <a:bodyPr wrap="square" lIns="63500" tIns="25400" rIns="63500" bIns="25400" anchor="ctr" anchorCtr="0">
            <a:normAutofit/>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marL="304800" lvl="1" indent="0" algn="l" fontAlgn="ctr">
              <a:lnSpc>
                <a:spcPct val="120000"/>
              </a:lnSpc>
              <a:spcBef>
                <a:spcPts val="0"/>
              </a:spcBef>
              <a:spcAft>
                <a:spcPts val="800"/>
              </a:spcAft>
              <a:buSzPct val="100000"/>
              <a:buFont typeface="Arial" panose="020B0604020202020204" pitchFamily="34" charset="0"/>
              <a:buNone/>
            </a:pPr>
            <a:r>
              <a:rPr lang="zh-CN" altLang="en-US" sz="1600" b="1" spc="6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rPr>
              <a:t>有线温度验证系统</a:t>
            </a:r>
          </a:p>
          <a:p>
            <a:pPr marL="584200" lvl="1" indent="-279400" algn="l" fontAlgn="ctr">
              <a:lnSpc>
                <a:spcPct val="120000"/>
              </a:lnSpc>
              <a:spcBef>
                <a:spcPts val="0"/>
              </a:spcBef>
              <a:spcAft>
                <a:spcPts val="800"/>
              </a:spcAft>
              <a:buSzPct val="100000"/>
              <a:buFont typeface="Arial" panose="020B0604020202020204" pitchFamily="34" charset="0"/>
              <a:buChar char="○"/>
            </a:pPr>
            <a:r>
              <a:rPr lang="zh-CN" altLang="en-US" sz="1400" spc="6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rPr>
              <a:t>软硬件系统经过IQOQ确认，设备稳定性高</a:t>
            </a:r>
          </a:p>
          <a:p>
            <a:pPr marL="584200" lvl="1" indent="-279400" algn="l" fontAlgn="ctr">
              <a:lnSpc>
                <a:spcPct val="120000"/>
              </a:lnSpc>
              <a:spcBef>
                <a:spcPts val="0"/>
              </a:spcBef>
              <a:spcAft>
                <a:spcPts val="800"/>
              </a:spcAft>
              <a:buSzPct val="100000"/>
              <a:buFont typeface="Arial" panose="020B0604020202020204" pitchFamily="34" charset="0"/>
              <a:buChar char="○"/>
            </a:pPr>
            <a:r>
              <a:rPr lang="zh-CN" altLang="en-US" sz="1400" spc="6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rPr>
              <a:t>每次温度测试进行独立的前后校验，数据准确性更高</a:t>
            </a:r>
          </a:p>
          <a:p>
            <a:pPr marL="584200" lvl="1" indent="-279400" algn="l" fontAlgn="ctr">
              <a:lnSpc>
                <a:spcPct val="120000"/>
              </a:lnSpc>
              <a:spcBef>
                <a:spcPts val="0"/>
              </a:spcBef>
              <a:spcAft>
                <a:spcPts val="800"/>
              </a:spcAft>
              <a:buSzPct val="100000"/>
              <a:buFont typeface="Arial" panose="020B0604020202020204" pitchFamily="34" charset="0"/>
              <a:buChar char="○"/>
            </a:pPr>
            <a:r>
              <a:rPr lang="zh-CN" altLang="en-US" sz="1400" spc="6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rPr>
              <a:t>可以同时展开多台同类设备的验证工作</a:t>
            </a:r>
          </a:p>
          <a:p>
            <a:pPr marL="584200" lvl="1" indent="-279400" algn="l" fontAlgn="ctr">
              <a:lnSpc>
                <a:spcPct val="120000"/>
              </a:lnSpc>
              <a:spcBef>
                <a:spcPts val="0"/>
              </a:spcBef>
              <a:spcAft>
                <a:spcPts val="800"/>
              </a:spcAft>
              <a:buSzPct val="100000"/>
              <a:buFont typeface="Arial" panose="020B0604020202020204" pitchFamily="34" charset="0"/>
              <a:buChar char="○"/>
            </a:pPr>
            <a:r>
              <a:rPr lang="zh-CN" altLang="en-US" sz="1400" spc="6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rPr>
              <a:t>温度测试进行中可实时观察当前及历史数据</a:t>
            </a:r>
          </a:p>
          <a:p>
            <a:pPr marL="584200" lvl="1" indent="-279400" algn="l" fontAlgn="ctr">
              <a:lnSpc>
                <a:spcPct val="120000"/>
              </a:lnSpc>
              <a:spcBef>
                <a:spcPts val="0"/>
              </a:spcBef>
              <a:spcAft>
                <a:spcPts val="800"/>
              </a:spcAft>
              <a:buSzPct val="100000"/>
              <a:buFont typeface="Arial" panose="020B0604020202020204" pitchFamily="34" charset="0"/>
              <a:buChar char="○"/>
            </a:pPr>
            <a:r>
              <a:rPr lang="zh-CN" altLang="en-US" sz="1400" spc="6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rPr>
              <a:t>审计追踪功能完善</a:t>
            </a:r>
          </a:p>
          <a:p>
            <a:pPr marL="304800" lvl="1" indent="0" algn="l" fontAlgn="ctr">
              <a:lnSpc>
                <a:spcPct val="120000"/>
              </a:lnSpc>
              <a:spcBef>
                <a:spcPts val="0"/>
              </a:spcBef>
              <a:spcAft>
                <a:spcPts val="800"/>
              </a:spcAft>
              <a:buSzPct val="100000"/>
              <a:buFont typeface="Arial" panose="020B0604020202020204" pitchFamily="34" charset="0"/>
              <a:buNone/>
            </a:pPr>
            <a:r>
              <a:rPr lang="zh-CN" altLang="en-US" sz="1600" b="1" spc="6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rPr>
              <a:t>无线温度验证系统</a:t>
            </a:r>
          </a:p>
          <a:p>
            <a:pPr marL="584200" lvl="1" indent="-279400" algn="l" fontAlgn="ctr">
              <a:lnSpc>
                <a:spcPct val="120000"/>
              </a:lnSpc>
              <a:spcBef>
                <a:spcPts val="0"/>
              </a:spcBef>
              <a:spcAft>
                <a:spcPts val="800"/>
              </a:spcAft>
              <a:buSzPct val="100000"/>
              <a:buFont typeface="Arial" panose="020B0604020202020204" pitchFamily="34" charset="0"/>
              <a:buChar char="○"/>
            </a:pPr>
            <a:r>
              <a:rPr lang="zh-CN" altLang="en-US" sz="1400" spc="6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rPr>
              <a:t>软件系统经过IQOQ确认，设备稳定性高</a:t>
            </a:r>
          </a:p>
          <a:p>
            <a:pPr marL="584200" lvl="1" indent="-279400" algn="l" fontAlgn="ctr">
              <a:lnSpc>
                <a:spcPct val="120000"/>
              </a:lnSpc>
              <a:spcBef>
                <a:spcPts val="0"/>
              </a:spcBef>
              <a:spcAft>
                <a:spcPts val="800"/>
              </a:spcAft>
              <a:buSzPct val="100000"/>
              <a:buFont typeface="Arial" panose="020B0604020202020204" pitchFamily="34" charset="0"/>
              <a:buChar char="○"/>
            </a:pPr>
            <a:r>
              <a:rPr lang="zh-CN" altLang="en-US" sz="1400" spc="6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rPr>
              <a:t>小巧灵活，携带方便，可满足各种复杂测试环境要求</a:t>
            </a:r>
          </a:p>
          <a:p>
            <a:pPr marL="584200" lvl="1" indent="-279400" algn="l" fontAlgn="ctr">
              <a:lnSpc>
                <a:spcPct val="120000"/>
              </a:lnSpc>
              <a:spcBef>
                <a:spcPts val="0"/>
              </a:spcBef>
              <a:spcAft>
                <a:spcPts val="800"/>
              </a:spcAft>
              <a:buSzPct val="100000"/>
              <a:buFont typeface="Arial" panose="020B0604020202020204" pitchFamily="34" charset="0"/>
              <a:buChar char="○"/>
            </a:pPr>
            <a:r>
              <a:rPr lang="zh-CN" altLang="en-US" sz="1400" spc="6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rPr>
              <a:t>每个记录仪均有独立的数据储存功能，防止数据丢失</a:t>
            </a:r>
          </a:p>
          <a:p>
            <a:pPr marL="584200" lvl="1" indent="-279400" algn="l" fontAlgn="ctr">
              <a:lnSpc>
                <a:spcPct val="120000"/>
              </a:lnSpc>
              <a:spcBef>
                <a:spcPts val="0"/>
              </a:spcBef>
              <a:spcAft>
                <a:spcPts val="800"/>
              </a:spcAft>
              <a:buSzPct val="100000"/>
              <a:buFont typeface="Arial" panose="020B0604020202020204" pitchFamily="34" charset="0"/>
              <a:buChar char="○"/>
            </a:pPr>
            <a:r>
              <a:rPr lang="zh-CN" altLang="en-US" sz="1400" spc="6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rPr>
              <a:t>保有数量大，可响应布点数量庞大的验证工作</a:t>
            </a:r>
          </a:p>
          <a:p>
            <a:pPr marL="584200" lvl="1" indent="-279400" algn="l" fontAlgn="ctr">
              <a:lnSpc>
                <a:spcPct val="120000"/>
              </a:lnSpc>
              <a:spcBef>
                <a:spcPts val="0"/>
              </a:spcBef>
              <a:spcAft>
                <a:spcPts val="800"/>
              </a:spcAft>
              <a:buSzPct val="100000"/>
              <a:buFont typeface="Arial" panose="020B0604020202020204" pitchFamily="34" charset="0"/>
              <a:buChar char="○"/>
            </a:pPr>
            <a:r>
              <a:rPr lang="zh-CN" altLang="en-US" sz="1400" spc="6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rPr>
              <a:t>年度校准，对于校准结果有公司内部规定的警戒限，根据趋势判断记录仪状态，达到警戒限提前停止使用</a:t>
            </a:r>
          </a:p>
        </p:txBody>
      </p:sp>
    </p:spTree>
    <p:custDataLst>
      <p:tags r:id="rId1"/>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图文框 23"/>
          <p:cNvSpPr/>
          <p:nvPr>
            <p:custDataLst>
              <p:tags r:id="rId2"/>
            </p:custDataLst>
          </p:nvPr>
        </p:nvSpPr>
        <p:spPr>
          <a:xfrm>
            <a:off x="457204" y="1097914"/>
            <a:ext cx="11277690" cy="5302937"/>
          </a:xfrm>
          <a:prstGeom prst="frame">
            <a:avLst>
              <a:gd name="adj1" fmla="val 1004"/>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600" b="1">
              <a:solidFill>
                <a:schemeClr val="lt1"/>
              </a:solidFill>
              <a:latin typeface="微软雅黑" panose="020B0503020204020204" pitchFamily="34" charset="-122"/>
              <a:ea typeface="微软雅黑" panose="020B0503020204020204" pitchFamily="34" charset="-122"/>
            </a:endParaRPr>
          </a:p>
        </p:txBody>
      </p:sp>
      <p:sp>
        <p:nvSpPr>
          <p:cNvPr id="25" name="任意多边形: 形状 20"/>
          <p:cNvSpPr>
            <a:spLocks noChangeAspect="1"/>
          </p:cNvSpPr>
          <p:nvPr>
            <p:custDataLst>
              <p:tags r:id="rId3"/>
            </p:custDataLst>
          </p:nvPr>
        </p:nvSpPr>
        <p:spPr>
          <a:xfrm rot="10800000" flipH="1" flipV="1">
            <a:off x="1000125" y="302895"/>
            <a:ext cx="1007745" cy="795020"/>
          </a:xfrm>
          <a:custGeom>
            <a:avLst/>
            <a:gdLst>
              <a:gd name="connsiteX0" fmla="*/ 207995 w 295275"/>
              <a:gd name="connsiteY0" fmla="*/ 0 h 599179"/>
              <a:gd name="connsiteX1" fmla="*/ 218480 w 295275"/>
              <a:gd name="connsiteY1" fmla="*/ 17025 h 599179"/>
              <a:gd name="connsiteX2" fmla="*/ 263922 w 295275"/>
              <a:gd name="connsiteY2" fmla="*/ 59952 h 599179"/>
              <a:gd name="connsiteX3" fmla="*/ 275967 w 295275"/>
              <a:gd name="connsiteY3" fmla="*/ 66705 h 599179"/>
              <a:gd name="connsiteX4" fmla="*/ 258864 w 295275"/>
              <a:gd name="connsiteY4" fmla="*/ 77309 h 599179"/>
              <a:gd name="connsiteX5" fmla="*/ 164932 w 295275"/>
              <a:gd name="connsiteY5" fmla="*/ 229252 h 599179"/>
              <a:gd name="connsiteX6" fmla="*/ 145322 w 295275"/>
              <a:gd name="connsiteY6" fmla="*/ 303904 h 599179"/>
              <a:gd name="connsiteX7" fmla="*/ 295275 w 295275"/>
              <a:gd name="connsiteY7" fmla="*/ 303904 h 599179"/>
              <a:gd name="connsiteX8" fmla="*/ 295275 w 295275"/>
              <a:gd name="connsiteY8" fmla="*/ 599179 h 599179"/>
              <a:gd name="connsiteX9" fmla="*/ 0 w 295275"/>
              <a:gd name="connsiteY9" fmla="*/ 599179 h 599179"/>
              <a:gd name="connsiteX10" fmla="*/ 0 w 295275"/>
              <a:gd name="connsiteY10" fmla="*/ 303904 h 599179"/>
              <a:gd name="connsiteX11" fmla="*/ 5952 w 295275"/>
              <a:gd name="connsiteY11" fmla="*/ 269304 h 599179"/>
              <a:gd name="connsiteX12" fmla="*/ 204540 w 295275"/>
              <a:gd name="connsiteY12" fmla="*/ 547 h 599179"/>
              <a:gd name="connsiteX0-1" fmla="*/ 207995 w 295275"/>
              <a:gd name="connsiteY0-2" fmla="*/ 0 h 599179"/>
              <a:gd name="connsiteX1-3" fmla="*/ 218480 w 295275"/>
              <a:gd name="connsiteY1-4" fmla="*/ 17025 h 599179"/>
              <a:gd name="connsiteX2-5" fmla="*/ 263922 w 295275"/>
              <a:gd name="connsiteY2-6" fmla="*/ 59952 h 599179"/>
              <a:gd name="connsiteX3-7" fmla="*/ 275967 w 295275"/>
              <a:gd name="connsiteY3-8" fmla="*/ 66705 h 599179"/>
              <a:gd name="connsiteX4-9" fmla="*/ 258864 w 295275"/>
              <a:gd name="connsiteY4-10" fmla="*/ 77309 h 599179"/>
              <a:gd name="connsiteX5-11" fmla="*/ 164932 w 295275"/>
              <a:gd name="connsiteY5-12" fmla="*/ 229252 h 599179"/>
              <a:gd name="connsiteX6-13" fmla="*/ 152376 w 295275"/>
              <a:gd name="connsiteY6-14" fmla="*/ 303904 h 599179"/>
              <a:gd name="connsiteX7-15" fmla="*/ 295275 w 295275"/>
              <a:gd name="connsiteY7-16" fmla="*/ 303904 h 599179"/>
              <a:gd name="connsiteX8-17" fmla="*/ 295275 w 295275"/>
              <a:gd name="connsiteY8-18" fmla="*/ 599179 h 599179"/>
              <a:gd name="connsiteX9-19" fmla="*/ 0 w 295275"/>
              <a:gd name="connsiteY9-20" fmla="*/ 599179 h 599179"/>
              <a:gd name="connsiteX10-21" fmla="*/ 0 w 295275"/>
              <a:gd name="connsiteY10-22" fmla="*/ 303904 h 599179"/>
              <a:gd name="connsiteX11-23" fmla="*/ 5952 w 295275"/>
              <a:gd name="connsiteY11-24" fmla="*/ 269304 h 599179"/>
              <a:gd name="connsiteX12-25" fmla="*/ 204540 w 295275"/>
              <a:gd name="connsiteY12-26" fmla="*/ 547 h 599179"/>
              <a:gd name="connsiteX13" fmla="*/ 207995 w 295275"/>
              <a:gd name="connsiteY13" fmla="*/ 0 h 599179"/>
              <a:gd name="connsiteX0-27" fmla="*/ 207995 w 295275"/>
              <a:gd name="connsiteY0-28" fmla="*/ 0 h 599179"/>
              <a:gd name="connsiteX1-29" fmla="*/ 218480 w 295275"/>
              <a:gd name="connsiteY1-30" fmla="*/ 17025 h 599179"/>
              <a:gd name="connsiteX2-31" fmla="*/ 263922 w 295275"/>
              <a:gd name="connsiteY2-32" fmla="*/ 59952 h 599179"/>
              <a:gd name="connsiteX3-33" fmla="*/ 275967 w 295275"/>
              <a:gd name="connsiteY3-34" fmla="*/ 66705 h 599179"/>
              <a:gd name="connsiteX4-35" fmla="*/ 258864 w 295275"/>
              <a:gd name="connsiteY4-36" fmla="*/ 77309 h 599179"/>
              <a:gd name="connsiteX5-37" fmla="*/ 164932 w 295275"/>
              <a:gd name="connsiteY5-38" fmla="*/ 229252 h 599179"/>
              <a:gd name="connsiteX6-39" fmla="*/ 152376 w 295275"/>
              <a:gd name="connsiteY6-40" fmla="*/ 303904 h 599179"/>
              <a:gd name="connsiteX7-41" fmla="*/ 295275 w 295275"/>
              <a:gd name="connsiteY7-42" fmla="*/ 303904 h 599179"/>
              <a:gd name="connsiteX8-43" fmla="*/ 295275 w 295275"/>
              <a:gd name="connsiteY8-44" fmla="*/ 599179 h 599179"/>
              <a:gd name="connsiteX9-45" fmla="*/ 0 w 295275"/>
              <a:gd name="connsiteY9-46" fmla="*/ 599179 h 599179"/>
              <a:gd name="connsiteX10-47" fmla="*/ 0 w 295275"/>
              <a:gd name="connsiteY10-48" fmla="*/ 303904 h 599179"/>
              <a:gd name="connsiteX11-49" fmla="*/ 5952 w 295275"/>
              <a:gd name="connsiteY11-50" fmla="*/ 269304 h 599179"/>
              <a:gd name="connsiteX12-51" fmla="*/ 204540 w 295275"/>
              <a:gd name="connsiteY12-52" fmla="*/ 547 h 599179"/>
              <a:gd name="connsiteX13-53" fmla="*/ 207995 w 295275"/>
              <a:gd name="connsiteY13-54" fmla="*/ 0 h 599179"/>
              <a:gd name="connsiteX0-55" fmla="*/ 207995 w 295275"/>
              <a:gd name="connsiteY0-56" fmla="*/ 0 h 599179"/>
              <a:gd name="connsiteX1-57" fmla="*/ 218480 w 295275"/>
              <a:gd name="connsiteY1-58" fmla="*/ 17025 h 599179"/>
              <a:gd name="connsiteX2-59" fmla="*/ 263922 w 295275"/>
              <a:gd name="connsiteY2-60" fmla="*/ 59952 h 599179"/>
              <a:gd name="connsiteX3-61" fmla="*/ 275967 w 295275"/>
              <a:gd name="connsiteY3-62" fmla="*/ 66705 h 599179"/>
              <a:gd name="connsiteX4-63" fmla="*/ 258864 w 295275"/>
              <a:gd name="connsiteY4-64" fmla="*/ 77309 h 599179"/>
              <a:gd name="connsiteX5-65" fmla="*/ 164932 w 295275"/>
              <a:gd name="connsiteY5-66" fmla="*/ 229252 h 599179"/>
              <a:gd name="connsiteX6-67" fmla="*/ 152376 w 295275"/>
              <a:gd name="connsiteY6-68" fmla="*/ 303904 h 599179"/>
              <a:gd name="connsiteX7-69" fmla="*/ 295275 w 295275"/>
              <a:gd name="connsiteY7-70" fmla="*/ 303904 h 599179"/>
              <a:gd name="connsiteX8-71" fmla="*/ 295275 w 295275"/>
              <a:gd name="connsiteY8-72" fmla="*/ 599179 h 599179"/>
              <a:gd name="connsiteX9-73" fmla="*/ 0 w 295275"/>
              <a:gd name="connsiteY9-74" fmla="*/ 599179 h 599179"/>
              <a:gd name="connsiteX10-75" fmla="*/ 0 w 295275"/>
              <a:gd name="connsiteY10-76" fmla="*/ 303904 h 599179"/>
              <a:gd name="connsiteX11-77" fmla="*/ 5952 w 295275"/>
              <a:gd name="connsiteY11-78" fmla="*/ 269304 h 599179"/>
              <a:gd name="connsiteX12-79" fmla="*/ 204540 w 295275"/>
              <a:gd name="connsiteY12-80" fmla="*/ 547 h 599179"/>
              <a:gd name="connsiteX13-81" fmla="*/ 207995 w 295275"/>
              <a:gd name="connsiteY13-82" fmla="*/ 0 h 599179"/>
              <a:gd name="connsiteX0-83" fmla="*/ 207995 w 295275"/>
              <a:gd name="connsiteY0-84" fmla="*/ 0 h 599179"/>
              <a:gd name="connsiteX1-85" fmla="*/ 218480 w 295275"/>
              <a:gd name="connsiteY1-86" fmla="*/ 17025 h 599179"/>
              <a:gd name="connsiteX2-87" fmla="*/ 263922 w 295275"/>
              <a:gd name="connsiteY2-88" fmla="*/ 59952 h 599179"/>
              <a:gd name="connsiteX3-89" fmla="*/ 275967 w 295275"/>
              <a:gd name="connsiteY3-90" fmla="*/ 66705 h 599179"/>
              <a:gd name="connsiteX4-91" fmla="*/ 258864 w 295275"/>
              <a:gd name="connsiteY4-92" fmla="*/ 77309 h 599179"/>
              <a:gd name="connsiteX5-93" fmla="*/ 152376 w 295275"/>
              <a:gd name="connsiteY5-94" fmla="*/ 303904 h 599179"/>
              <a:gd name="connsiteX6-95" fmla="*/ 295275 w 295275"/>
              <a:gd name="connsiteY6-96" fmla="*/ 303904 h 599179"/>
              <a:gd name="connsiteX7-97" fmla="*/ 295275 w 295275"/>
              <a:gd name="connsiteY7-98" fmla="*/ 599179 h 599179"/>
              <a:gd name="connsiteX8-99" fmla="*/ 0 w 295275"/>
              <a:gd name="connsiteY8-100" fmla="*/ 599179 h 599179"/>
              <a:gd name="connsiteX9-101" fmla="*/ 0 w 295275"/>
              <a:gd name="connsiteY9-102" fmla="*/ 303904 h 599179"/>
              <a:gd name="connsiteX10-103" fmla="*/ 5952 w 295275"/>
              <a:gd name="connsiteY10-104" fmla="*/ 269304 h 599179"/>
              <a:gd name="connsiteX11-105" fmla="*/ 204540 w 295275"/>
              <a:gd name="connsiteY11-106" fmla="*/ 547 h 599179"/>
              <a:gd name="connsiteX12-107" fmla="*/ 207995 w 295275"/>
              <a:gd name="connsiteY12-108" fmla="*/ 0 h 599179"/>
              <a:gd name="connsiteX0-109" fmla="*/ 207995 w 295275"/>
              <a:gd name="connsiteY0-110" fmla="*/ 0 h 599179"/>
              <a:gd name="connsiteX1-111" fmla="*/ 218480 w 295275"/>
              <a:gd name="connsiteY1-112" fmla="*/ 17025 h 599179"/>
              <a:gd name="connsiteX2-113" fmla="*/ 263922 w 295275"/>
              <a:gd name="connsiteY2-114" fmla="*/ 59952 h 599179"/>
              <a:gd name="connsiteX3-115" fmla="*/ 275967 w 295275"/>
              <a:gd name="connsiteY3-116" fmla="*/ 66705 h 599179"/>
              <a:gd name="connsiteX4-117" fmla="*/ 258864 w 295275"/>
              <a:gd name="connsiteY4-118" fmla="*/ 77309 h 599179"/>
              <a:gd name="connsiteX5-119" fmla="*/ 152376 w 295275"/>
              <a:gd name="connsiteY5-120" fmla="*/ 303904 h 599179"/>
              <a:gd name="connsiteX6-121" fmla="*/ 295275 w 295275"/>
              <a:gd name="connsiteY6-122" fmla="*/ 303904 h 599179"/>
              <a:gd name="connsiteX7-123" fmla="*/ 295275 w 295275"/>
              <a:gd name="connsiteY7-124" fmla="*/ 599179 h 599179"/>
              <a:gd name="connsiteX8-125" fmla="*/ 0 w 295275"/>
              <a:gd name="connsiteY8-126" fmla="*/ 599179 h 599179"/>
              <a:gd name="connsiteX9-127" fmla="*/ 0 w 295275"/>
              <a:gd name="connsiteY9-128" fmla="*/ 303904 h 599179"/>
              <a:gd name="connsiteX10-129" fmla="*/ 5952 w 295275"/>
              <a:gd name="connsiteY10-130" fmla="*/ 269304 h 599179"/>
              <a:gd name="connsiteX11-131" fmla="*/ 204540 w 295275"/>
              <a:gd name="connsiteY11-132" fmla="*/ 547 h 599179"/>
              <a:gd name="connsiteX12-133" fmla="*/ 207995 w 295275"/>
              <a:gd name="connsiteY12-134" fmla="*/ 0 h 599179"/>
              <a:gd name="connsiteX0-135" fmla="*/ 207995 w 295275"/>
              <a:gd name="connsiteY0-136" fmla="*/ 0 h 599179"/>
              <a:gd name="connsiteX1-137" fmla="*/ 218480 w 295275"/>
              <a:gd name="connsiteY1-138" fmla="*/ 17025 h 599179"/>
              <a:gd name="connsiteX2-139" fmla="*/ 263922 w 295275"/>
              <a:gd name="connsiteY2-140" fmla="*/ 59952 h 599179"/>
              <a:gd name="connsiteX3-141" fmla="*/ 275967 w 295275"/>
              <a:gd name="connsiteY3-142" fmla="*/ 66705 h 599179"/>
              <a:gd name="connsiteX4-143" fmla="*/ 152376 w 295275"/>
              <a:gd name="connsiteY4-144" fmla="*/ 303904 h 599179"/>
              <a:gd name="connsiteX5-145" fmla="*/ 295275 w 295275"/>
              <a:gd name="connsiteY5-146" fmla="*/ 303904 h 599179"/>
              <a:gd name="connsiteX6-147" fmla="*/ 295275 w 295275"/>
              <a:gd name="connsiteY6-148" fmla="*/ 599179 h 599179"/>
              <a:gd name="connsiteX7-149" fmla="*/ 0 w 295275"/>
              <a:gd name="connsiteY7-150" fmla="*/ 599179 h 599179"/>
              <a:gd name="connsiteX8-151" fmla="*/ 0 w 295275"/>
              <a:gd name="connsiteY8-152" fmla="*/ 303904 h 599179"/>
              <a:gd name="connsiteX9-153" fmla="*/ 5952 w 295275"/>
              <a:gd name="connsiteY9-154" fmla="*/ 269304 h 599179"/>
              <a:gd name="connsiteX10-155" fmla="*/ 204540 w 295275"/>
              <a:gd name="connsiteY10-156" fmla="*/ 547 h 599179"/>
              <a:gd name="connsiteX11-157" fmla="*/ 207995 w 295275"/>
              <a:gd name="connsiteY11-158" fmla="*/ 0 h 599179"/>
              <a:gd name="connsiteX0-159" fmla="*/ 207995 w 295275"/>
              <a:gd name="connsiteY0-160" fmla="*/ 0 h 599179"/>
              <a:gd name="connsiteX1-161" fmla="*/ 218480 w 295275"/>
              <a:gd name="connsiteY1-162" fmla="*/ 17025 h 599179"/>
              <a:gd name="connsiteX2-163" fmla="*/ 263922 w 295275"/>
              <a:gd name="connsiteY2-164" fmla="*/ 59952 h 599179"/>
              <a:gd name="connsiteX3-165" fmla="*/ 275967 w 295275"/>
              <a:gd name="connsiteY3-166" fmla="*/ 66705 h 599179"/>
              <a:gd name="connsiteX4-167" fmla="*/ 152376 w 295275"/>
              <a:gd name="connsiteY4-168" fmla="*/ 303904 h 599179"/>
              <a:gd name="connsiteX5-169" fmla="*/ 295275 w 295275"/>
              <a:gd name="connsiteY5-170" fmla="*/ 303904 h 599179"/>
              <a:gd name="connsiteX6-171" fmla="*/ 295275 w 295275"/>
              <a:gd name="connsiteY6-172" fmla="*/ 599179 h 599179"/>
              <a:gd name="connsiteX7-173" fmla="*/ 0 w 295275"/>
              <a:gd name="connsiteY7-174" fmla="*/ 599179 h 599179"/>
              <a:gd name="connsiteX8-175" fmla="*/ 0 w 295275"/>
              <a:gd name="connsiteY8-176" fmla="*/ 303904 h 599179"/>
              <a:gd name="connsiteX9-177" fmla="*/ 5952 w 295275"/>
              <a:gd name="connsiteY9-178" fmla="*/ 269304 h 599179"/>
              <a:gd name="connsiteX10-179" fmla="*/ 204540 w 295275"/>
              <a:gd name="connsiteY10-180" fmla="*/ 547 h 599179"/>
              <a:gd name="connsiteX11-181" fmla="*/ 207995 w 295275"/>
              <a:gd name="connsiteY11-182" fmla="*/ 0 h 599179"/>
              <a:gd name="connsiteX0-183" fmla="*/ 207995 w 295275"/>
              <a:gd name="connsiteY0-184" fmla="*/ 0 h 599179"/>
              <a:gd name="connsiteX1-185" fmla="*/ 218480 w 295275"/>
              <a:gd name="connsiteY1-186" fmla="*/ 17025 h 599179"/>
              <a:gd name="connsiteX2-187" fmla="*/ 263922 w 295275"/>
              <a:gd name="connsiteY2-188" fmla="*/ 59952 h 599179"/>
              <a:gd name="connsiteX3-189" fmla="*/ 275967 w 295275"/>
              <a:gd name="connsiteY3-190" fmla="*/ 66705 h 599179"/>
              <a:gd name="connsiteX4-191" fmla="*/ 152376 w 295275"/>
              <a:gd name="connsiteY4-192" fmla="*/ 303904 h 599179"/>
              <a:gd name="connsiteX5-193" fmla="*/ 295275 w 295275"/>
              <a:gd name="connsiteY5-194" fmla="*/ 303904 h 599179"/>
              <a:gd name="connsiteX6-195" fmla="*/ 295275 w 295275"/>
              <a:gd name="connsiteY6-196" fmla="*/ 599179 h 599179"/>
              <a:gd name="connsiteX7-197" fmla="*/ 0 w 295275"/>
              <a:gd name="connsiteY7-198" fmla="*/ 599179 h 599179"/>
              <a:gd name="connsiteX8-199" fmla="*/ 0 w 295275"/>
              <a:gd name="connsiteY8-200" fmla="*/ 303904 h 599179"/>
              <a:gd name="connsiteX9-201" fmla="*/ 5952 w 295275"/>
              <a:gd name="connsiteY9-202" fmla="*/ 269304 h 599179"/>
              <a:gd name="connsiteX10-203" fmla="*/ 204540 w 295275"/>
              <a:gd name="connsiteY10-204" fmla="*/ 547 h 599179"/>
              <a:gd name="connsiteX11-205" fmla="*/ 207995 w 295275"/>
              <a:gd name="connsiteY11-206" fmla="*/ 0 h 599179"/>
              <a:gd name="connsiteX0-207" fmla="*/ 207995 w 295275"/>
              <a:gd name="connsiteY0-208" fmla="*/ 0 h 599179"/>
              <a:gd name="connsiteX1-209" fmla="*/ 218480 w 295275"/>
              <a:gd name="connsiteY1-210" fmla="*/ 17025 h 599179"/>
              <a:gd name="connsiteX2-211" fmla="*/ 263922 w 295275"/>
              <a:gd name="connsiteY2-212" fmla="*/ 59952 h 599179"/>
              <a:gd name="connsiteX3-213" fmla="*/ 275967 w 295275"/>
              <a:gd name="connsiteY3-214" fmla="*/ 66705 h 599179"/>
              <a:gd name="connsiteX4-215" fmla="*/ 152376 w 295275"/>
              <a:gd name="connsiteY4-216" fmla="*/ 303904 h 599179"/>
              <a:gd name="connsiteX5-217" fmla="*/ 295275 w 295275"/>
              <a:gd name="connsiteY5-218" fmla="*/ 303904 h 599179"/>
              <a:gd name="connsiteX6-219" fmla="*/ 295275 w 295275"/>
              <a:gd name="connsiteY6-220" fmla="*/ 599179 h 599179"/>
              <a:gd name="connsiteX7-221" fmla="*/ 0 w 295275"/>
              <a:gd name="connsiteY7-222" fmla="*/ 599179 h 599179"/>
              <a:gd name="connsiteX8-223" fmla="*/ 0 w 295275"/>
              <a:gd name="connsiteY8-224" fmla="*/ 303904 h 599179"/>
              <a:gd name="connsiteX9-225" fmla="*/ 5952 w 295275"/>
              <a:gd name="connsiteY9-226" fmla="*/ 269304 h 599179"/>
              <a:gd name="connsiteX10-227" fmla="*/ 204540 w 295275"/>
              <a:gd name="connsiteY10-228" fmla="*/ 547 h 599179"/>
              <a:gd name="connsiteX11-229" fmla="*/ 207995 w 295275"/>
              <a:gd name="connsiteY11-230" fmla="*/ 0 h 599179"/>
              <a:gd name="connsiteX0-231" fmla="*/ 207995 w 295275"/>
              <a:gd name="connsiteY0-232" fmla="*/ 0 h 599179"/>
              <a:gd name="connsiteX1-233" fmla="*/ 218480 w 295275"/>
              <a:gd name="connsiteY1-234" fmla="*/ 17025 h 599179"/>
              <a:gd name="connsiteX2-235" fmla="*/ 263922 w 295275"/>
              <a:gd name="connsiteY2-236" fmla="*/ 59952 h 599179"/>
              <a:gd name="connsiteX3-237" fmla="*/ 275967 w 295275"/>
              <a:gd name="connsiteY3-238" fmla="*/ 66705 h 599179"/>
              <a:gd name="connsiteX4-239" fmla="*/ 152376 w 295275"/>
              <a:gd name="connsiteY4-240" fmla="*/ 303904 h 599179"/>
              <a:gd name="connsiteX5-241" fmla="*/ 295275 w 295275"/>
              <a:gd name="connsiteY5-242" fmla="*/ 303904 h 599179"/>
              <a:gd name="connsiteX6-243" fmla="*/ 295275 w 295275"/>
              <a:gd name="connsiteY6-244" fmla="*/ 599179 h 599179"/>
              <a:gd name="connsiteX7-245" fmla="*/ 0 w 295275"/>
              <a:gd name="connsiteY7-246" fmla="*/ 599179 h 599179"/>
              <a:gd name="connsiteX8-247" fmla="*/ 0 w 295275"/>
              <a:gd name="connsiteY8-248" fmla="*/ 303904 h 599179"/>
              <a:gd name="connsiteX9-249" fmla="*/ 204540 w 295275"/>
              <a:gd name="connsiteY9-250" fmla="*/ 547 h 599179"/>
              <a:gd name="connsiteX10-251" fmla="*/ 207995 w 295275"/>
              <a:gd name="connsiteY10-252" fmla="*/ 0 h 599179"/>
              <a:gd name="connsiteX0-253" fmla="*/ 207995 w 295275"/>
              <a:gd name="connsiteY0-254" fmla="*/ 0 h 599179"/>
              <a:gd name="connsiteX1-255" fmla="*/ 218480 w 295275"/>
              <a:gd name="connsiteY1-256" fmla="*/ 17025 h 599179"/>
              <a:gd name="connsiteX2-257" fmla="*/ 263922 w 295275"/>
              <a:gd name="connsiteY2-258" fmla="*/ 59952 h 599179"/>
              <a:gd name="connsiteX3-259" fmla="*/ 275967 w 295275"/>
              <a:gd name="connsiteY3-260" fmla="*/ 66705 h 599179"/>
              <a:gd name="connsiteX4-261" fmla="*/ 152376 w 295275"/>
              <a:gd name="connsiteY4-262" fmla="*/ 303904 h 599179"/>
              <a:gd name="connsiteX5-263" fmla="*/ 295275 w 295275"/>
              <a:gd name="connsiteY5-264" fmla="*/ 303904 h 599179"/>
              <a:gd name="connsiteX6-265" fmla="*/ 295275 w 295275"/>
              <a:gd name="connsiteY6-266" fmla="*/ 599179 h 599179"/>
              <a:gd name="connsiteX7-267" fmla="*/ 0 w 295275"/>
              <a:gd name="connsiteY7-268" fmla="*/ 599179 h 599179"/>
              <a:gd name="connsiteX8-269" fmla="*/ 0 w 295275"/>
              <a:gd name="connsiteY8-270" fmla="*/ 303904 h 599179"/>
              <a:gd name="connsiteX9-271" fmla="*/ 204540 w 295275"/>
              <a:gd name="connsiteY9-272" fmla="*/ 547 h 599179"/>
              <a:gd name="connsiteX10-273" fmla="*/ 207995 w 295275"/>
              <a:gd name="connsiteY10-274" fmla="*/ 0 h 599179"/>
              <a:gd name="connsiteX0-275" fmla="*/ 207995 w 295275"/>
              <a:gd name="connsiteY0-276" fmla="*/ 0 h 599179"/>
              <a:gd name="connsiteX1-277" fmla="*/ 218480 w 295275"/>
              <a:gd name="connsiteY1-278" fmla="*/ 17025 h 599179"/>
              <a:gd name="connsiteX2-279" fmla="*/ 263922 w 295275"/>
              <a:gd name="connsiteY2-280" fmla="*/ 59952 h 599179"/>
              <a:gd name="connsiteX3-281" fmla="*/ 275967 w 295275"/>
              <a:gd name="connsiteY3-282" fmla="*/ 66705 h 599179"/>
              <a:gd name="connsiteX4-283" fmla="*/ 152376 w 295275"/>
              <a:gd name="connsiteY4-284" fmla="*/ 303904 h 599179"/>
              <a:gd name="connsiteX5-285" fmla="*/ 295275 w 295275"/>
              <a:gd name="connsiteY5-286" fmla="*/ 303904 h 599179"/>
              <a:gd name="connsiteX6-287" fmla="*/ 295275 w 295275"/>
              <a:gd name="connsiteY6-288" fmla="*/ 599179 h 599179"/>
              <a:gd name="connsiteX7-289" fmla="*/ 0 w 295275"/>
              <a:gd name="connsiteY7-290" fmla="*/ 599179 h 599179"/>
              <a:gd name="connsiteX8-291" fmla="*/ 0 w 295275"/>
              <a:gd name="connsiteY8-292" fmla="*/ 303904 h 599179"/>
              <a:gd name="connsiteX9-293" fmla="*/ 207995 w 295275"/>
              <a:gd name="connsiteY9-294" fmla="*/ 0 h 599179"/>
              <a:gd name="connsiteX0-295" fmla="*/ 207995 w 295275"/>
              <a:gd name="connsiteY0-296" fmla="*/ 0 h 599179"/>
              <a:gd name="connsiteX1-297" fmla="*/ 218480 w 295275"/>
              <a:gd name="connsiteY1-298" fmla="*/ 17025 h 599179"/>
              <a:gd name="connsiteX2-299" fmla="*/ 263922 w 295275"/>
              <a:gd name="connsiteY2-300" fmla="*/ 59952 h 599179"/>
              <a:gd name="connsiteX3-301" fmla="*/ 275967 w 295275"/>
              <a:gd name="connsiteY3-302" fmla="*/ 66705 h 599179"/>
              <a:gd name="connsiteX4-303" fmla="*/ 152376 w 295275"/>
              <a:gd name="connsiteY4-304" fmla="*/ 303904 h 599179"/>
              <a:gd name="connsiteX5-305" fmla="*/ 295275 w 295275"/>
              <a:gd name="connsiteY5-306" fmla="*/ 303904 h 599179"/>
              <a:gd name="connsiteX6-307" fmla="*/ 295275 w 295275"/>
              <a:gd name="connsiteY6-308" fmla="*/ 599179 h 599179"/>
              <a:gd name="connsiteX7-309" fmla="*/ 0 w 295275"/>
              <a:gd name="connsiteY7-310" fmla="*/ 599179 h 599179"/>
              <a:gd name="connsiteX8-311" fmla="*/ 0 w 295275"/>
              <a:gd name="connsiteY8-312" fmla="*/ 303904 h 599179"/>
              <a:gd name="connsiteX9-313" fmla="*/ 207995 w 295275"/>
              <a:gd name="connsiteY9-314" fmla="*/ 0 h 599179"/>
              <a:gd name="connsiteX0-315" fmla="*/ 207995 w 295275"/>
              <a:gd name="connsiteY0-316" fmla="*/ 0 h 599179"/>
              <a:gd name="connsiteX1-317" fmla="*/ 218480 w 295275"/>
              <a:gd name="connsiteY1-318" fmla="*/ 17025 h 599179"/>
              <a:gd name="connsiteX2-319" fmla="*/ 263922 w 295275"/>
              <a:gd name="connsiteY2-320" fmla="*/ 59952 h 599179"/>
              <a:gd name="connsiteX3-321" fmla="*/ 275967 w 295275"/>
              <a:gd name="connsiteY3-322" fmla="*/ 66705 h 599179"/>
              <a:gd name="connsiteX4-323" fmla="*/ 152376 w 295275"/>
              <a:gd name="connsiteY4-324" fmla="*/ 303904 h 599179"/>
              <a:gd name="connsiteX5-325" fmla="*/ 295275 w 295275"/>
              <a:gd name="connsiteY5-326" fmla="*/ 303904 h 599179"/>
              <a:gd name="connsiteX6-327" fmla="*/ 295275 w 295275"/>
              <a:gd name="connsiteY6-328" fmla="*/ 599179 h 599179"/>
              <a:gd name="connsiteX7-329" fmla="*/ 0 w 295275"/>
              <a:gd name="connsiteY7-330" fmla="*/ 599179 h 599179"/>
              <a:gd name="connsiteX8-331" fmla="*/ 0 w 295275"/>
              <a:gd name="connsiteY8-332" fmla="*/ 303904 h 599179"/>
              <a:gd name="connsiteX9-333" fmla="*/ 207995 w 295275"/>
              <a:gd name="connsiteY9-334" fmla="*/ 0 h 599179"/>
              <a:gd name="connsiteX0-335" fmla="*/ 207995 w 295275"/>
              <a:gd name="connsiteY0-336" fmla="*/ 0 h 599179"/>
              <a:gd name="connsiteX1-337" fmla="*/ 218480 w 295275"/>
              <a:gd name="connsiteY1-338" fmla="*/ 17025 h 599179"/>
              <a:gd name="connsiteX2-339" fmla="*/ 263922 w 295275"/>
              <a:gd name="connsiteY2-340" fmla="*/ 59952 h 599179"/>
              <a:gd name="connsiteX3-341" fmla="*/ 275967 w 295275"/>
              <a:gd name="connsiteY3-342" fmla="*/ 66705 h 599179"/>
              <a:gd name="connsiteX4-343" fmla="*/ 152376 w 295275"/>
              <a:gd name="connsiteY4-344" fmla="*/ 303904 h 599179"/>
              <a:gd name="connsiteX5-345" fmla="*/ 295275 w 295275"/>
              <a:gd name="connsiteY5-346" fmla="*/ 303904 h 599179"/>
              <a:gd name="connsiteX6-347" fmla="*/ 295275 w 295275"/>
              <a:gd name="connsiteY6-348" fmla="*/ 599179 h 599179"/>
              <a:gd name="connsiteX7-349" fmla="*/ 0 w 295275"/>
              <a:gd name="connsiteY7-350" fmla="*/ 599179 h 599179"/>
              <a:gd name="connsiteX8-351" fmla="*/ 0 w 295275"/>
              <a:gd name="connsiteY8-352" fmla="*/ 303904 h 599179"/>
              <a:gd name="connsiteX9-353" fmla="*/ 207995 w 295275"/>
              <a:gd name="connsiteY9-354" fmla="*/ 0 h 599179"/>
              <a:gd name="connsiteX0-355" fmla="*/ 207995 w 295275"/>
              <a:gd name="connsiteY0-356" fmla="*/ 0 h 599179"/>
              <a:gd name="connsiteX1-357" fmla="*/ 218480 w 295275"/>
              <a:gd name="connsiteY1-358" fmla="*/ 17025 h 599179"/>
              <a:gd name="connsiteX2-359" fmla="*/ 263922 w 295275"/>
              <a:gd name="connsiteY2-360" fmla="*/ 59952 h 599179"/>
              <a:gd name="connsiteX3-361" fmla="*/ 275967 w 295275"/>
              <a:gd name="connsiteY3-362" fmla="*/ 66705 h 599179"/>
              <a:gd name="connsiteX4-363" fmla="*/ 152376 w 295275"/>
              <a:gd name="connsiteY4-364" fmla="*/ 303904 h 599179"/>
              <a:gd name="connsiteX5-365" fmla="*/ 295275 w 295275"/>
              <a:gd name="connsiteY5-366" fmla="*/ 303904 h 599179"/>
              <a:gd name="connsiteX6-367" fmla="*/ 295275 w 295275"/>
              <a:gd name="connsiteY6-368" fmla="*/ 599179 h 599179"/>
              <a:gd name="connsiteX7-369" fmla="*/ 0 w 295275"/>
              <a:gd name="connsiteY7-370" fmla="*/ 599179 h 599179"/>
              <a:gd name="connsiteX8-371" fmla="*/ 0 w 295275"/>
              <a:gd name="connsiteY8-372" fmla="*/ 303904 h 599179"/>
              <a:gd name="connsiteX9-373" fmla="*/ 207995 w 295275"/>
              <a:gd name="connsiteY9-374" fmla="*/ 0 h 599179"/>
              <a:gd name="connsiteX0-375" fmla="*/ 207995 w 295275"/>
              <a:gd name="connsiteY0-376" fmla="*/ 0 h 599179"/>
              <a:gd name="connsiteX1-377" fmla="*/ 218480 w 295275"/>
              <a:gd name="connsiteY1-378" fmla="*/ 17025 h 599179"/>
              <a:gd name="connsiteX2-379" fmla="*/ 263922 w 295275"/>
              <a:gd name="connsiteY2-380" fmla="*/ 59952 h 599179"/>
              <a:gd name="connsiteX3-381" fmla="*/ 275967 w 295275"/>
              <a:gd name="connsiteY3-382" fmla="*/ 66705 h 599179"/>
              <a:gd name="connsiteX4-383" fmla="*/ 152376 w 295275"/>
              <a:gd name="connsiteY4-384" fmla="*/ 303904 h 599179"/>
              <a:gd name="connsiteX5-385" fmla="*/ 295275 w 295275"/>
              <a:gd name="connsiteY5-386" fmla="*/ 303904 h 599179"/>
              <a:gd name="connsiteX6-387" fmla="*/ 295275 w 295275"/>
              <a:gd name="connsiteY6-388" fmla="*/ 599179 h 599179"/>
              <a:gd name="connsiteX7-389" fmla="*/ 0 w 295275"/>
              <a:gd name="connsiteY7-390" fmla="*/ 599179 h 599179"/>
              <a:gd name="connsiteX8-391" fmla="*/ 0 w 295275"/>
              <a:gd name="connsiteY8-392" fmla="*/ 303904 h 599179"/>
              <a:gd name="connsiteX9-393" fmla="*/ 207995 w 295275"/>
              <a:gd name="connsiteY9-394" fmla="*/ 0 h 599179"/>
              <a:gd name="connsiteX0-395" fmla="*/ 207995 w 295275"/>
              <a:gd name="connsiteY0-396" fmla="*/ 0 h 599179"/>
              <a:gd name="connsiteX1-397" fmla="*/ 218480 w 295275"/>
              <a:gd name="connsiteY1-398" fmla="*/ 17025 h 599179"/>
              <a:gd name="connsiteX2-399" fmla="*/ 263922 w 295275"/>
              <a:gd name="connsiteY2-400" fmla="*/ 59952 h 599179"/>
              <a:gd name="connsiteX3-401" fmla="*/ 275967 w 295275"/>
              <a:gd name="connsiteY3-402" fmla="*/ 66705 h 599179"/>
              <a:gd name="connsiteX4-403" fmla="*/ 152376 w 295275"/>
              <a:gd name="connsiteY4-404" fmla="*/ 303904 h 599179"/>
              <a:gd name="connsiteX5-405" fmla="*/ 295275 w 295275"/>
              <a:gd name="connsiteY5-406" fmla="*/ 303904 h 599179"/>
              <a:gd name="connsiteX6-407" fmla="*/ 295275 w 295275"/>
              <a:gd name="connsiteY6-408" fmla="*/ 599179 h 599179"/>
              <a:gd name="connsiteX7-409" fmla="*/ 0 w 295275"/>
              <a:gd name="connsiteY7-410" fmla="*/ 599179 h 599179"/>
              <a:gd name="connsiteX8-411" fmla="*/ 0 w 295275"/>
              <a:gd name="connsiteY8-412" fmla="*/ 303904 h 599179"/>
              <a:gd name="connsiteX9-413" fmla="*/ 207995 w 295275"/>
              <a:gd name="connsiteY9-414" fmla="*/ 0 h 599179"/>
              <a:gd name="connsiteX0-415" fmla="*/ 207995 w 295275"/>
              <a:gd name="connsiteY0-416" fmla="*/ 0 h 599179"/>
              <a:gd name="connsiteX1-417" fmla="*/ 218480 w 295275"/>
              <a:gd name="connsiteY1-418" fmla="*/ 17025 h 599179"/>
              <a:gd name="connsiteX2-419" fmla="*/ 263922 w 295275"/>
              <a:gd name="connsiteY2-420" fmla="*/ 59952 h 599179"/>
              <a:gd name="connsiteX3-421" fmla="*/ 275967 w 295275"/>
              <a:gd name="connsiteY3-422" fmla="*/ 66705 h 599179"/>
              <a:gd name="connsiteX4-423" fmla="*/ 152376 w 295275"/>
              <a:gd name="connsiteY4-424" fmla="*/ 303904 h 599179"/>
              <a:gd name="connsiteX5-425" fmla="*/ 295275 w 295275"/>
              <a:gd name="connsiteY5-426" fmla="*/ 303904 h 599179"/>
              <a:gd name="connsiteX6-427" fmla="*/ 295275 w 295275"/>
              <a:gd name="connsiteY6-428" fmla="*/ 599179 h 599179"/>
              <a:gd name="connsiteX7-429" fmla="*/ 0 w 295275"/>
              <a:gd name="connsiteY7-430" fmla="*/ 599179 h 599179"/>
              <a:gd name="connsiteX8-431" fmla="*/ 0 w 295275"/>
              <a:gd name="connsiteY8-432" fmla="*/ 334942 h 599179"/>
              <a:gd name="connsiteX9-433" fmla="*/ 207995 w 295275"/>
              <a:gd name="connsiteY9-434" fmla="*/ 0 h 599179"/>
              <a:gd name="connsiteX0-435" fmla="*/ 207995 w 295275"/>
              <a:gd name="connsiteY0-436" fmla="*/ 0 h 599179"/>
              <a:gd name="connsiteX1-437" fmla="*/ 218480 w 295275"/>
              <a:gd name="connsiteY1-438" fmla="*/ 17025 h 599179"/>
              <a:gd name="connsiteX2-439" fmla="*/ 263922 w 295275"/>
              <a:gd name="connsiteY2-440" fmla="*/ 59952 h 599179"/>
              <a:gd name="connsiteX3-441" fmla="*/ 275967 w 295275"/>
              <a:gd name="connsiteY3-442" fmla="*/ 66705 h 599179"/>
              <a:gd name="connsiteX4-443" fmla="*/ 152376 w 295275"/>
              <a:gd name="connsiteY4-444" fmla="*/ 303904 h 599179"/>
              <a:gd name="connsiteX5-445" fmla="*/ 295275 w 295275"/>
              <a:gd name="connsiteY5-446" fmla="*/ 303904 h 599179"/>
              <a:gd name="connsiteX6-447" fmla="*/ 295275 w 295275"/>
              <a:gd name="connsiteY6-448" fmla="*/ 599179 h 599179"/>
              <a:gd name="connsiteX7-449" fmla="*/ 0 w 295275"/>
              <a:gd name="connsiteY7-450" fmla="*/ 599179 h 599179"/>
              <a:gd name="connsiteX8-451" fmla="*/ 0 w 295275"/>
              <a:gd name="connsiteY8-452" fmla="*/ 334942 h 599179"/>
              <a:gd name="connsiteX9-453" fmla="*/ 207995 w 295275"/>
              <a:gd name="connsiteY9-454" fmla="*/ 0 h 599179"/>
              <a:gd name="connsiteX0-455" fmla="*/ 207995 w 295275"/>
              <a:gd name="connsiteY0-456" fmla="*/ 0 h 599179"/>
              <a:gd name="connsiteX1-457" fmla="*/ 218480 w 295275"/>
              <a:gd name="connsiteY1-458" fmla="*/ 17025 h 599179"/>
              <a:gd name="connsiteX2-459" fmla="*/ 263922 w 295275"/>
              <a:gd name="connsiteY2-460" fmla="*/ 59952 h 599179"/>
              <a:gd name="connsiteX3-461" fmla="*/ 275967 w 295275"/>
              <a:gd name="connsiteY3-462" fmla="*/ 66705 h 599179"/>
              <a:gd name="connsiteX4-463" fmla="*/ 152376 w 295275"/>
              <a:gd name="connsiteY4-464" fmla="*/ 303904 h 599179"/>
              <a:gd name="connsiteX5-465" fmla="*/ 295275 w 295275"/>
              <a:gd name="connsiteY5-466" fmla="*/ 303904 h 599179"/>
              <a:gd name="connsiteX6-467" fmla="*/ 295275 w 295275"/>
              <a:gd name="connsiteY6-468" fmla="*/ 599179 h 599179"/>
              <a:gd name="connsiteX7-469" fmla="*/ 0 w 295275"/>
              <a:gd name="connsiteY7-470" fmla="*/ 599179 h 599179"/>
              <a:gd name="connsiteX8-471" fmla="*/ 0 w 295275"/>
              <a:gd name="connsiteY8-472" fmla="*/ 334942 h 599179"/>
              <a:gd name="connsiteX9-473" fmla="*/ 207995 w 295275"/>
              <a:gd name="connsiteY9-474" fmla="*/ 0 h 59917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1587" h="1252">
                <a:moveTo>
                  <a:pt x="1385" y="0"/>
                </a:moveTo>
                <a:lnTo>
                  <a:pt x="1410" y="36"/>
                </a:lnTo>
                <a:cubicBezTo>
                  <a:pt x="1439" y="68"/>
                  <a:pt x="1474" y="98"/>
                  <a:pt x="1515" y="125"/>
                </a:cubicBezTo>
                <a:lnTo>
                  <a:pt x="1542" y="139"/>
                </a:lnTo>
                <a:cubicBezTo>
                  <a:pt x="1540" y="139"/>
                  <a:pt x="1291" y="309"/>
                  <a:pt x="1257" y="635"/>
                </a:cubicBezTo>
                <a:lnTo>
                  <a:pt x="1587" y="635"/>
                </a:lnTo>
                <a:lnTo>
                  <a:pt x="1587" y="1252"/>
                </a:lnTo>
                <a:lnTo>
                  <a:pt x="905" y="1252"/>
                </a:lnTo>
                <a:lnTo>
                  <a:pt x="905" y="700"/>
                </a:lnTo>
                <a:cubicBezTo>
                  <a:pt x="929" y="237"/>
                  <a:pt x="1385" y="5"/>
                  <a:pt x="1385" y="0"/>
                </a:cubicBezTo>
                <a:close/>
                <a:moveTo>
                  <a:pt x="480" y="0"/>
                </a:moveTo>
                <a:lnTo>
                  <a:pt x="505" y="36"/>
                </a:lnTo>
                <a:cubicBezTo>
                  <a:pt x="534" y="68"/>
                  <a:pt x="569" y="98"/>
                  <a:pt x="610" y="125"/>
                </a:cubicBezTo>
                <a:lnTo>
                  <a:pt x="637" y="139"/>
                </a:lnTo>
                <a:cubicBezTo>
                  <a:pt x="635" y="139"/>
                  <a:pt x="386" y="309"/>
                  <a:pt x="352" y="635"/>
                </a:cubicBezTo>
                <a:lnTo>
                  <a:pt x="682" y="635"/>
                </a:lnTo>
                <a:lnTo>
                  <a:pt x="682" y="1252"/>
                </a:lnTo>
                <a:lnTo>
                  <a:pt x="0" y="1252"/>
                </a:lnTo>
                <a:lnTo>
                  <a:pt x="0" y="700"/>
                </a:lnTo>
                <a:cubicBezTo>
                  <a:pt x="24" y="237"/>
                  <a:pt x="480" y="5"/>
                  <a:pt x="480" y="0"/>
                </a:cubicBezTo>
                <a:close/>
              </a:path>
            </a:pathLst>
          </a:custGeom>
          <a:solidFill>
            <a:schemeClr val="accent1">
              <a:alpha val="15000"/>
            </a:schemeClr>
          </a:solidFill>
          <a:ln w="31750" cap="rnd">
            <a:no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lt1"/>
              </a:solidFill>
              <a:latin typeface="微软雅黑" panose="020B0503020204020204" pitchFamily="34" charset="-122"/>
              <a:ea typeface="微软雅黑" panose="020B0503020204020204" pitchFamily="34" charset="-122"/>
            </a:endParaRPr>
          </a:p>
        </p:txBody>
      </p:sp>
      <p:sp>
        <p:nvSpPr>
          <p:cNvPr id="26" name="任意多边形: 形状 19"/>
          <p:cNvSpPr>
            <a:spLocks noChangeAspect="1"/>
          </p:cNvSpPr>
          <p:nvPr>
            <p:custDataLst>
              <p:tags r:id="rId4"/>
            </p:custDataLst>
          </p:nvPr>
        </p:nvSpPr>
        <p:spPr>
          <a:xfrm rot="10800000" flipH="1" flipV="1">
            <a:off x="819785" y="302895"/>
            <a:ext cx="1007745" cy="795020"/>
          </a:xfrm>
          <a:custGeom>
            <a:avLst/>
            <a:gdLst>
              <a:gd name="connsiteX0" fmla="*/ 207995 w 295275"/>
              <a:gd name="connsiteY0" fmla="*/ 0 h 599179"/>
              <a:gd name="connsiteX1" fmla="*/ 218480 w 295275"/>
              <a:gd name="connsiteY1" fmla="*/ 17025 h 599179"/>
              <a:gd name="connsiteX2" fmla="*/ 263922 w 295275"/>
              <a:gd name="connsiteY2" fmla="*/ 59952 h 599179"/>
              <a:gd name="connsiteX3" fmla="*/ 275967 w 295275"/>
              <a:gd name="connsiteY3" fmla="*/ 66705 h 599179"/>
              <a:gd name="connsiteX4" fmla="*/ 258864 w 295275"/>
              <a:gd name="connsiteY4" fmla="*/ 77309 h 599179"/>
              <a:gd name="connsiteX5" fmla="*/ 164932 w 295275"/>
              <a:gd name="connsiteY5" fmla="*/ 229252 h 599179"/>
              <a:gd name="connsiteX6" fmla="*/ 145322 w 295275"/>
              <a:gd name="connsiteY6" fmla="*/ 303904 h 599179"/>
              <a:gd name="connsiteX7" fmla="*/ 295275 w 295275"/>
              <a:gd name="connsiteY7" fmla="*/ 303904 h 599179"/>
              <a:gd name="connsiteX8" fmla="*/ 295275 w 295275"/>
              <a:gd name="connsiteY8" fmla="*/ 599179 h 599179"/>
              <a:gd name="connsiteX9" fmla="*/ 0 w 295275"/>
              <a:gd name="connsiteY9" fmla="*/ 599179 h 599179"/>
              <a:gd name="connsiteX10" fmla="*/ 0 w 295275"/>
              <a:gd name="connsiteY10" fmla="*/ 303904 h 599179"/>
              <a:gd name="connsiteX11" fmla="*/ 5952 w 295275"/>
              <a:gd name="connsiteY11" fmla="*/ 269304 h 599179"/>
              <a:gd name="connsiteX12" fmla="*/ 204540 w 295275"/>
              <a:gd name="connsiteY12" fmla="*/ 547 h 599179"/>
              <a:gd name="connsiteX0-1" fmla="*/ 207995 w 295275"/>
              <a:gd name="connsiteY0-2" fmla="*/ 0 h 599179"/>
              <a:gd name="connsiteX1-3" fmla="*/ 218480 w 295275"/>
              <a:gd name="connsiteY1-4" fmla="*/ 17025 h 599179"/>
              <a:gd name="connsiteX2-5" fmla="*/ 263922 w 295275"/>
              <a:gd name="connsiteY2-6" fmla="*/ 59952 h 599179"/>
              <a:gd name="connsiteX3-7" fmla="*/ 275967 w 295275"/>
              <a:gd name="connsiteY3-8" fmla="*/ 66705 h 599179"/>
              <a:gd name="connsiteX4-9" fmla="*/ 258864 w 295275"/>
              <a:gd name="connsiteY4-10" fmla="*/ 77309 h 599179"/>
              <a:gd name="connsiteX5-11" fmla="*/ 164932 w 295275"/>
              <a:gd name="connsiteY5-12" fmla="*/ 229252 h 599179"/>
              <a:gd name="connsiteX6-13" fmla="*/ 152376 w 295275"/>
              <a:gd name="connsiteY6-14" fmla="*/ 303904 h 599179"/>
              <a:gd name="connsiteX7-15" fmla="*/ 295275 w 295275"/>
              <a:gd name="connsiteY7-16" fmla="*/ 303904 h 599179"/>
              <a:gd name="connsiteX8-17" fmla="*/ 295275 w 295275"/>
              <a:gd name="connsiteY8-18" fmla="*/ 599179 h 599179"/>
              <a:gd name="connsiteX9-19" fmla="*/ 0 w 295275"/>
              <a:gd name="connsiteY9-20" fmla="*/ 599179 h 599179"/>
              <a:gd name="connsiteX10-21" fmla="*/ 0 w 295275"/>
              <a:gd name="connsiteY10-22" fmla="*/ 303904 h 599179"/>
              <a:gd name="connsiteX11-23" fmla="*/ 5952 w 295275"/>
              <a:gd name="connsiteY11-24" fmla="*/ 269304 h 599179"/>
              <a:gd name="connsiteX12-25" fmla="*/ 204540 w 295275"/>
              <a:gd name="connsiteY12-26" fmla="*/ 547 h 599179"/>
              <a:gd name="connsiteX13" fmla="*/ 207995 w 295275"/>
              <a:gd name="connsiteY13" fmla="*/ 0 h 599179"/>
              <a:gd name="connsiteX0-27" fmla="*/ 207995 w 295275"/>
              <a:gd name="connsiteY0-28" fmla="*/ 0 h 599179"/>
              <a:gd name="connsiteX1-29" fmla="*/ 218480 w 295275"/>
              <a:gd name="connsiteY1-30" fmla="*/ 17025 h 599179"/>
              <a:gd name="connsiteX2-31" fmla="*/ 263922 w 295275"/>
              <a:gd name="connsiteY2-32" fmla="*/ 59952 h 599179"/>
              <a:gd name="connsiteX3-33" fmla="*/ 275967 w 295275"/>
              <a:gd name="connsiteY3-34" fmla="*/ 66705 h 599179"/>
              <a:gd name="connsiteX4-35" fmla="*/ 258864 w 295275"/>
              <a:gd name="connsiteY4-36" fmla="*/ 77309 h 599179"/>
              <a:gd name="connsiteX5-37" fmla="*/ 164932 w 295275"/>
              <a:gd name="connsiteY5-38" fmla="*/ 229252 h 599179"/>
              <a:gd name="connsiteX6-39" fmla="*/ 152376 w 295275"/>
              <a:gd name="connsiteY6-40" fmla="*/ 303904 h 599179"/>
              <a:gd name="connsiteX7-41" fmla="*/ 295275 w 295275"/>
              <a:gd name="connsiteY7-42" fmla="*/ 303904 h 599179"/>
              <a:gd name="connsiteX8-43" fmla="*/ 295275 w 295275"/>
              <a:gd name="connsiteY8-44" fmla="*/ 599179 h 599179"/>
              <a:gd name="connsiteX9-45" fmla="*/ 0 w 295275"/>
              <a:gd name="connsiteY9-46" fmla="*/ 599179 h 599179"/>
              <a:gd name="connsiteX10-47" fmla="*/ 0 w 295275"/>
              <a:gd name="connsiteY10-48" fmla="*/ 303904 h 599179"/>
              <a:gd name="connsiteX11-49" fmla="*/ 5952 w 295275"/>
              <a:gd name="connsiteY11-50" fmla="*/ 269304 h 599179"/>
              <a:gd name="connsiteX12-51" fmla="*/ 204540 w 295275"/>
              <a:gd name="connsiteY12-52" fmla="*/ 547 h 599179"/>
              <a:gd name="connsiteX13-53" fmla="*/ 207995 w 295275"/>
              <a:gd name="connsiteY13-54" fmla="*/ 0 h 599179"/>
              <a:gd name="connsiteX0-55" fmla="*/ 207995 w 295275"/>
              <a:gd name="connsiteY0-56" fmla="*/ 0 h 599179"/>
              <a:gd name="connsiteX1-57" fmla="*/ 218480 w 295275"/>
              <a:gd name="connsiteY1-58" fmla="*/ 17025 h 599179"/>
              <a:gd name="connsiteX2-59" fmla="*/ 263922 w 295275"/>
              <a:gd name="connsiteY2-60" fmla="*/ 59952 h 599179"/>
              <a:gd name="connsiteX3-61" fmla="*/ 275967 w 295275"/>
              <a:gd name="connsiteY3-62" fmla="*/ 66705 h 599179"/>
              <a:gd name="connsiteX4-63" fmla="*/ 258864 w 295275"/>
              <a:gd name="connsiteY4-64" fmla="*/ 77309 h 599179"/>
              <a:gd name="connsiteX5-65" fmla="*/ 164932 w 295275"/>
              <a:gd name="connsiteY5-66" fmla="*/ 229252 h 599179"/>
              <a:gd name="connsiteX6-67" fmla="*/ 152376 w 295275"/>
              <a:gd name="connsiteY6-68" fmla="*/ 303904 h 599179"/>
              <a:gd name="connsiteX7-69" fmla="*/ 295275 w 295275"/>
              <a:gd name="connsiteY7-70" fmla="*/ 303904 h 599179"/>
              <a:gd name="connsiteX8-71" fmla="*/ 295275 w 295275"/>
              <a:gd name="connsiteY8-72" fmla="*/ 599179 h 599179"/>
              <a:gd name="connsiteX9-73" fmla="*/ 0 w 295275"/>
              <a:gd name="connsiteY9-74" fmla="*/ 599179 h 599179"/>
              <a:gd name="connsiteX10-75" fmla="*/ 0 w 295275"/>
              <a:gd name="connsiteY10-76" fmla="*/ 303904 h 599179"/>
              <a:gd name="connsiteX11-77" fmla="*/ 5952 w 295275"/>
              <a:gd name="connsiteY11-78" fmla="*/ 269304 h 599179"/>
              <a:gd name="connsiteX12-79" fmla="*/ 204540 w 295275"/>
              <a:gd name="connsiteY12-80" fmla="*/ 547 h 599179"/>
              <a:gd name="connsiteX13-81" fmla="*/ 207995 w 295275"/>
              <a:gd name="connsiteY13-82" fmla="*/ 0 h 599179"/>
              <a:gd name="connsiteX0-83" fmla="*/ 207995 w 295275"/>
              <a:gd name="connsiteY0-84" fmla="*/ 0 h 599179"/>
              <a:gd name="connsiteX1-85" fmla="*/ 218480 w 295275"/>
              <a:gd name="connsiteY1-86" fmla="*/ 17025 h 599179"/>
              <a:gd name="connsiteX2-87" fmla="*/ 263922 w 295275"/>
              <a:gd name="connsiteY2-88" fmla="*/ 59952 h 599179"/>
              <a:gd name="connsiteX3-89" fmla="*/ 275967 w 295275"/>
              <a:gd name="connsiteY3-90" fmla="*/ 66705 h 599179"/>
              <a:gd name="connsiteX4-91" fmla="*/ 258864 w 295275"/>
              <a:gd name="connsiteY4-92" fmla="*/ 77309 h 599179"/>
              <a:gd name="connsiteX5-93" fmla="*/ 152376 w 295275"/>
              <a:gd name="connsiteY5-94" fmla="*/ 303904 h 599179"/>
              <a:gd name="connsiteX6-95" fmla="*/ 295275 w 295275"/>
              <a:gd name="connsiteY6-96" fmla="*/ 303904 h 599179"/>
              <a:gd name="connsiteX7-97" fmla="*/ 295275 w 295275"/>
              <a:gd name="connsiteY7-98" fmla="*/ 599179 h 599179"/>
              <a:gd name="connsiteX8-99" fmla="*/ 0 w 295275"/>
              <a:gd name="connsiteY8-100" fmla="*/ 599179 h 599179"/>
              <a:gd name="connsiteX9-101" fmla="*/ 0 w 295275"/>
              <a:gd name="connsiteY9-102" fmla="*/ 303904 h 599179"/>
              <a:gd name="connsiteX10-103" fmla="*/ 5952 w 295275"/>
              <a:gd name="connsiteY10-104" fmla="*/ 269304 h 599179"/>
              <a:gd name="connsiteX11-105" fmla="*/ 204540 w 295275"/>
              <a:gd name="connsiteY11-106" fmla="*/ 547 h 599179"/>
              <a:gd name="connsiteX12-107" fmla="*/ 207995 w 295275"/>
              <a:gd name="connsiteY12-108" fmla="*/ 0 h 599179"/>
              <a:gd name="connsiteX0-109" fmla="*/ 207995 w 295275"/>
              <a:gd name="connsiteY0-110" fmla="*/ 0 h 599179"/>
              <a:gd name="connsiteX1-111" fmla="*/ 218480 w 295275"/>
              <a:gd name="connsiteY1-112" fmla="*/ 17025 h 599179"/>
              <a:gd name="connsiteX2-113" fmla="*/ 263922 w 295275"/>
              <a:gd name="connsiteY2-114" fmla="*/ 59952 h 599179"/>
              <a:gd name="connsiteX3-115" fmla="*/ 275967 w 295275"/>
              <a:gd name="connsiteY3-116" fmla="*/ 66705 h 599179"/>
              <a:gd name="connsiteX4-117" fmla="*/ 258864 w 295275"/>
              <a:gd name="connsiteY4-118" fmla="*/ 77309 h 599179"/>
              <a:gd name="connsiteX5-119" fmla="*/ 152376 w 295275"/>
              <a:gd name="connsiteY5-120" fmla="*/ 303904 h 599179"/>
              <a:gd name="connsiteX6-121" fmla="*/ 295275 w 295275"/>
              <a:gd name="connsiteY6-122" fmla="*/ 303904 h 599179"/>
              <a:gd name="connsiteX7-123" fmla="*/ 295275 w 295275"/>
              <a:gd name="connsiteY7-124" fmla="*/ 599179 h 599179"/>
              <a:gd name="connsiteX8-125" fmla="*/ 0 w 295275"/>
              <a:gd name="connsiteY8-126" fmla="*/ 599179 h 599179"/>
              <a:gd name="connsiteX9-127" fmla="*/ 0 w 295275"/>
              <a:gd name="connsiteY9-128" fmla="*/ 303904 h 599179"/>
              <a:gd name="connsiteX10-129" fmla="*/ 5952 w 295275"/>
              <a:gd name="connsiteY10-130" fmla="*/ 269304 h 599179"/>
              <a:gd name="connsiteX11-131" fmla="*/ 204540 w 295275"/>
              <a:gd name="connsiteY11-132" fmla="*/ 547 h 599179"/>
              <a:gd name="connsiteX12-133" fmla="*/ 207995 w 295275"/>
              <a:gd name="connsiteY12-134" fmla="*/ 0 h 599179"/>
              <a:gd name="connsiteX0-135" fmla="*/ 207995 w 295275"/>
              <a:gd name="connsiteY0-136" fmla="*/ 0 h 599179"/>
              <a:gd name="connsiteX1-137" fmla="*/ 218480 w 295275"/>
              <a:gd name="connsiteY1-138" fmla="*/ 17025 h 599179"/>
              <a:gd name="connsiteX2-139" fmla="*/ 263922 w 295275"/>
              <a:gd name="connsiteY2-140" fmla="*/ 59952 h 599179"/>
              <a:gd name="connsiteX3-141" fmla="*/ 275967 w 295275"/>
              <a:gd name="connsiteY3-142" fmla="*/ 66705 h 599179"/>
              <a:gd name="connsiteX4-143" fmla="*/ 152376 w 295275"/>
              <a:gd name="connsiteY4-144" fmla="*/ 303904 h 599179"/>
              <a:gd name="connsiteX5-145" fmla="*/ 295275 w 295275"/>
              <a:gd name="connsiteY5-146" fmla="*/ 303904 h 599179"/>
              <a:gd name="connsiteX6-147" fmla="*/ 295275 w 295275"/>
              <a:gd name="connsiteY6-148" fmla="*/ 599179 h 599179"/>
              <a:gd name="connsiteX7-149" fmla="*/ 0 w 295275"/>
              <a:gd name="connsiteY7-150" fmla="*/ 599179 h 599179"/>
              <a:gd name="connsiteX8-151" fmla="*/ 0 w 295275"/>
              <a:gd name="connsiteY8-152" fmla="*/ 303904 h 599179"/>
              <a:gd name="connsiteX9-153" fmla="*/ 5952 w 295275"/>
              <a:gd name="connsiteY9-154" fmla="*/ 269304 h 599179"/>
              <a:gd name="connsiteX10-155" fmla="*/ 204540 w 295275"/>
              <a:gd name="connsiteY10-156" fmla="*/ 547 h 599179"/>
              <a:gd name="connsiteX11-157" fmla="*/ 207995 w 295275"/>
              <a:gd name="connsiteY11-158" fmla="*/ 0 h 599179"/>
              <a:gd name="connsiteX0-159" fmla="*/ 207995 w 295275"/>
              <a:gd name="connsiteY0-160" fmla="*/ 0 h 599179"/>
              <a:gd name="connsiteX1-161" fmla="*/ 218480 w 295275"/>
              <a:gd name="connsiteY1-162" fmla="*/ 17025 h 599179"/>
              <a:gd name="connsiteX2-163" fmla="*/ 263922 w 295275"/>
              <a:gd name="connsiteY2-164" fmla="*/ 59952 h 599179"/>
              <a:gd name="connsiteX3-165" fmla="*/ 275967 w 295275"/>
              <a:gd name="connsiteY3-166" fmla="*/ 66705 h 599179"/>
              <a:gd name="connsiteX4-167" fmla="*/ 152376 w 295275"/>
              <a:gd name="connsiteY4-168" fmla="*/ 303904 h 599179"/>
              <a:gd name="connsiteX5-169" fmla="*/ 295275 w 295275"/>
              <a:gd name="connsiteY5-170" fmla="*/ 303904 h 599179"/>
              <a:gd name="connsiteX6-171" fmla="*/ 295275 w 295275"/>
              <a:gd name="connsiteY6-172" fmla="*/ 599179 h 599179"/>
              <a:gd name="connsiteX7-173" fmla="*/ 0 w 295275"/>
              <a:gd name="connsiteY7-174" fmla="*/ 599179 h 599179"/>
              <a:gd name="connsiteX8-175" fmla="*/ 0 w 295275"/>
              <a:gd name="connsiteY8-176" fmla="*/ 303904 h 599179"/>
              <a:gd name="connsiteX9-177" fmla="*/ 5952 w 295275"/>
              <a:gd name="connsiteY9-178" fmla="*/ 269304 h 599179"/>
              <a:gd name="connsiteX10-179" fmla="*/ 204540 w 295275"/>
              <a:gd name="connsiteY10-180" fmla="*/ 547 h 599179"/>
              <a:gd name="connsiteX11-181" fmla="*/ 207995 w 295275"/>
              <a:gd name="connsiteY11-182" fmla="*/ 0 h 599179"/>
              <a:gd name="connsiteX0-183" fmla="*/ 207995 w 295275"/>
              <a:gd name="connsiteY0-184" fmla="*/ 0 h 599179"/>
              <a:gd name="connsiteX1-185" fmla="*/ 218480 w 295275"/>
              <a:gd name="connsiteY1-186" fmla="*/ 17025 h 599179"/>
              <a:gd name="connsiteX2-187" fmla="*/ 263922 w 295275"/>
              <a:gd name="connsiteY2-188" fmla="*/ 59952 h 599179"/>
              <a:gd name="connsiteX3-189" fmla="*/ 275967 w 295275"/>
              <a:gd name="connsiteY3-190" fmla="*/ 66705 h 599179"/>
              <a:gd name="connsiteX4-191" fmla="*/ 152376 w 295275"/>
              <a:gd name="connsiteY4-192" fmla="*/ 303904 h 599179"/>
              <a:gd name="connsiteX5-193" fmla="*/ 295275 w 295275"/>
              <a:gd name="connsiteY5-194" fmla="*/ 303904 h 599179"/>
              <a:gd name="connsiteX6-195" fmla="*/ 295275 w 295275"/>
              <a:gd name="connsiteY6-196" fmla="*/ 599179 h 599179"/>
              <a:gd name="connsiteX7-197" fmla="*/ 0 w 295275"/>
              <a:gd name="connsiteY7-198" fmla="*/ 599179 h 599179"/>
              <a:gd name="connsiteX8-199" fmla="*/ 0 w 295275"/>
              <a:gd name="connsiteY8-200" fmla="*/ 303904 h 599179"/>
              <a:gd name="connsiteX9-201" fmla="*/ 5952 w 295275"/>
              <a:gd name="connsiteY9-202" fmla="*/ 269304 h 599179"/>
              <a:gd name="connsiteX10-203" fmla="*/ 204540 w 295275"/>
              <a:gd name="connsiteY10-204" fmla="*/ 547 h 599179"/>
              <a:gd name="connsiteX11-205" fmla="*/ 207995 w 295275"/>
              <a:gd name="connsiteY11-206" fmla="*/ 0 h 599179"/>
              <a:gd name="connsiteX0-207" fmla="*/ 207995 w 295275"/>
              <a:gd name="connsiteY0-208" fmla="*/ 0 h 599179"/>
              <a:gd name="connsiteX1-209" fmla="*/ 218480 w 295275"/>
              <a:gd name="connsiteY1-210" fmla="*/ 17025 h 599179"/>
              <a:gd name="connsiteX2-211" fmla="*/ 263922 w 295275"/>
              <a:gd name="connsiteY2-212" fmla="*/ 59952 h 599179"/>
              <a:gd name="connsiteX3-213" fmla="*/ 275967 w 295275"/>
              <a:gd name="connsiteY3-214" fmla="*/ 66705 h 599179"/>
              <a:gd name="connsiteX4-215" fmla="*/ 152376 w 295275"/>
              <a:gd name="connsiteY4-216" fmla="*/ 303904 h 599179"/>
              <a:gd name="connsiteX5-217" fmla="*/ 295275 w 295275"/>
              <a:gd name="connsiteY5-218" fmla="*/ 303904 h 599179"/>
              <a:gd name="connsiteX6-219" fmla="*/ 295275 w 295275"/>
              <a:gd name="connsiteY6-220" fmla="*/ 599179 h 599179"/>
              <a:gd name="connsiteX7-221" fmla="*/ 0 w 295275"/>
              <a:gd name="connsiteY7-222" fmla="*/ 599179 h 599179"/>
              <a:gd name="connsiteX8-223" fmla="*/ 0 w 295275"/>
              <a:gd name="connsiteY8-224" fmla="*/ 303904 h 599179"/>
              <a:gd name="connsiteX9-225" fmla="*/ 5952 w 295275"/>
              <a:gd name="connsiteY9-226" fmla="*/ 269304 h 599179"/>
              <a:gd name="connsiteX10-227" fmla="*/ 204540 w 295275"/>
              <a:gd name="connsiteY10-228" fmla="*/ 547 h 599179"/>
              <a:gd name="connsiteX11-229" fmla="*/ 207995 w 295275"/>
              <a:gd name="connsiteY11-230" fmla="*/ 0 h 599179"/>
              <a:gd name="connsiteX0-231" fmla="*/ 207995 w 295275"/>
              <a:gd name="connsiteY0-232" fmla="*/ 0 h 599179"/>
              <a:gd name="connsiteX1-233" fmla="*/ 218480 w 295275"/>
              <a:gd name="connsiteY1-234" fmla="*/ 17025 h 599179"/>
              <a:gd name="connsiteX2-235" fmla="*/ 263922 w 295275"/>
              <a:gd name="connsiteY2-236" fmla="*/ 59952 h 599179"/>
              <a:gd name="connsiteX3-237" fmla="*/ 275967 w 295275"/>
              <a:gd name="connsiteY3-238" fmla="*/ 66705 h 599179"/>
              <a:gd name="connsiteX4-239" fmla="*/ 152376 w 295275"/>
              <a:gd name="connsiteY4-240" fmla="*/ 303904 h 599179"/>
              <a:gd name="connsiteX5-241" fmla="*/ 295275 w 295275"/>
              <a:gd name="connsiteY5-242" fmla="*/ 303904 h 599179"/>
              <a:gd name="connsiteX6-243" fmla="*/ 295275 w 295275"/>
              <a:gd name="connsiteY6-244" fmla="*/ 599179 h 599179"/>
              <a:gd name="connsiteX7-245" fmla="*/ 0 w 295275"/>
              <a:gd name="connsiteY7-246" fmla="*/ 599179 h 599179"/>
              <a:gd name="connsiteX8-247" fmla="*/ 0 w 295275"/>
              <a:gd name="connsiteY8-248" fmla="*/ 303904 h 599179"/>
              <a:gd name="connsiteX9-249" fmla="*/ 204540 w 295275"/>
              <a:gd name="connsiteY9-250" fmla="*/ 547 h 599179"/>
              <a:gd name="connsiteX10-251" fmla="*/ 207995 w 295275"/>
              <a:gd name="connsiteY10-252" fmla="*/ 0 h 599179"/>
              <a:gd name="connsiteX0-253" fmla="*/ 207995 w 295275"/>
              <a:gd name="connsiteY0-254" fmla="*/ 0 h 599179"/>
              <a:gd name="connsiteX1-255" fmla="*/ 218480 w 295275"/>
              <a:gd name="connsiteY1-256" fmla="*/ 17025 h 599179"/>
              <a:gd name="connsiteX2-257" fmla="*/ 263922 w 295275"/>
              <a:gd name="connsiteY2-258" fmla="*/ 59952 h 599179"/>
              <a:gd name="connsiteX3-259" fmla="*/ 275967 w 295275"/>
              <a:gd name="connsiteY3-260" fmla="*/ 66705 h 599179"/>
              <a:gd name="connsiteX4-261" fmla="*/ 152376 w 295275"/>
              <a:gd name="connsiteY4-262" fmla="*/ 303904 h 599179"/>
              <a:gd name="connsiteX5-263" fmla="*/ 295275 w 295275"/>
              <a:gd name="connsiteY5-264" fmla="*/ 303904 h 599179"/>
              <a:gd name="connsiteX6-265" fmla="*/ 295275 w 295275"/>
              <a:gd name="connsiteY6-266" fmla="*/ 599179 h 599179"/>
              <a:gd name="connsiteX7-267" fmla="*/ 0 w 295275"/>
              <a:gd name="connsiteY7-268" fmla="*/ 599179 h 599179"/>
              <a:gd name="connsiteX8-269" fmla="*/ 0 w 295275"/>
              <a:gd name="connsiteY8-270" fmla="*/ 303904 h 599179"/>
              <a:gd name="connsiteX9-271" fmla="*/ 204540 w 295275"/>
              <a:gd name="connsiteY9-272" fmla="*/ 547 h 599179"/>
              <a:gd name="connsiteX10-273" fmla="*/ 207995 w 295275"/>
              <a:gd name="connsiteY10-274" fmla="*/ 0 h 599179"/>
              <a:gd name="connsiteX0-275" fmla="*/ 207995 w 295275"/>
              <a:gd name="connsiteY0-276" fmla="*/ 0 h 599179"/>
              <a:gd name="connsiteX1-277" fmla="*/ 218480 w 295275"/>
              <a:gd name="connsiteY1-278" fmla="*/ 17025 h 599179"/>
              <a:gd name="connsiteX2-279" fmla="*/ 263922 w 295275"/>
              <a:gd name="connsiteY2-280" fmla="*/ 59952 h 599179"/>
              <a:gd name="connsiteX3-281" fmla="*/ 275967 w 295275"/>
              <a:gd name="connsiteY3-282" fmla="*/ 66705 h 599179"/>
              <a:gd name="connsiteX4-283" fmla="*/ 152376 w 295275"/>
              <a:gd name="connsiteY4-284" fmla="*/ 303904 h 599179"/>
              <a:gd name="connsiteX5-285" fmla="*/ 295275 w 295275"/>
              <a:gd name="connsiteY5-286" fmla="*/ 303904 h 599179"/>
              <a:gd name="connsiteX6-287" fmla="*/ 295275 w 295275"/>
              <a:gd name="connsiteY6-288" fmla="*/ 599179 h 599179"/>
              <a:gd name="connsiteX7-289" fmla="*/ 0 w 295275"/>
              <a:gd name="connsiteY7-290" fmla="*/ 599179 h 599179"/>
              <a:gd name="connsiteX8-291" fmla="*/ 0 w 295275"/>
              <a:gd name="connsiteY8-292" fmla="*/ 303904 h 599179"/>
              <a:gd name="connsiteX9-293" fmla="*/ 207995 w 295275"/>
              <a:gd name="connsiteY9-294" fmla="*/ 0 h 599179"/>
              <a:gd name="connsiteX0-295" fmla="*/ 207995 w 295275"/>
              <a:gd name="connsiteY0-296" fmla="*/ 0 h 599179"/>
              <a:gd name="connsiteX1-297" fmla="*/ 218480 w 295275"/>
              <a:gd name="connsiteY1-298" fmla="*/ 17025 h 599179"/>
              <a:gd name="connsiteX2-299" fmla="*/ 263922 w 295275"/>
              <a:gd name="connsiteY2-300" fmla="*/ 59952 h 599179"/>
              <a:gd name="connsiteX3-301" fmla="*/ 275967 w 295275"/>
              <a:gd name="connsiteY3-302" fmla="*/ 66705 h 599179"/>
              <a:gd name="connsiteX4-303" fmla="*/ 152376 w 295275"/>
              <a:gd name="connsiteY4-304" fmla="*/ 303904 h 599179"/>
              <a:gd name="connsiteX5-305" fmla="*/ 295275 w 295275"/>
              <a:gd name="connsiteY5-306" fmla="*/ 303904 h 599179"/>
              <a:gd name="connsiteX6-307" fmla="*/ 295275 w 295275"/>
              <a:gd name="connsiteY6-308" fmla="*/ 599179 h 599179"/>
              <a:gd name="connsiteX7-309" fmla="*/ 0 w 295275"/>
              <a:gd name="connsiteY7-310" fmla="*/ 599179 h 599179"/>
              <a:gd name="connsiteX8-311" fmla="*/ 0 w 295275"/>
              <a:gd name="connsiteY8-312" fmla="*/ 303904 h 599179"/>
              <a:gd name="connsiteX9-313" fmla="*/ 207995 w 295275"/>
              <a:gd name="connsiteY9-314" fmla="*/ 0 h 599179"/>
              <a:gd name="connsiteX0-315" fmla="*/ 207995 w 295275"/>
              <a:gd name="connsiteY0-316" fmla="*/ 0 h 599179"/>
              <a:gd name="connsiteX1-317" fmla="*/ 218480 w 295275"/>
              <a:gd name="connsiteY1-318" fmla="*/ 17025 h 599179"/>
              <a:gd name="connsiteX2-319" fmla="*/ 263922 w 295275"/>
              <a:gd name="connsiteY2-320" fmla="*/ 59952 h 599179"/>
              <a:gd name="connsiteX3-321" fmla="*/ 275967 w 295275"/>
              <a:gd name="connsiteY3-322" fmla="*/ 66705 h 599179"/>
              <a:gd name="connsiteX4-323" fmla="*/ 152376 w 295275"/>
              <a:gd name="connsiteY4-324" fmla="*/ 303904 h 599179"/>
              <a:gd name="connsiteX5-325" fmla="*/ 295275 w 295275"/>
              <a:gd name="connsiteY5-326" fmla="*/ 303904 h 599179"/>
              <a:gd name="connsiteX6-327" fmla="*/ 295275 w 295275"/>
              <a:gd name="connsiteY6-328" fmla="*/ 599179 h 599179"/>
              <a:gd name="connsiteX7-329" fmla="*/ 0 w 295275"/>
              <a:gd name="connsiteY7-330" fmla="*/ 599179 h 599179"/>
              <a:gd name="connsiteX8-331" fmla="*/ 0 w 295275"/>
              <a:gd name="connsiteY8-332" fmla="*/ 303904 h 599179"/>
              <a:gd name="connsiteX9-333" fmla="*/ 207995 w 295275"/>
              <a:gd name="connsiteY9-334" fmla="*/ 0 h 599179"/>
              <a:gd name="connsiteX0-335" fmla="*/ 207995 w 295275"/>
              <a:gd name="connsiteY0-336" fmla="*/ 0 h 599179"/>
              <a:gd name="connsiteX1-337" fmla="*/ 218480 w 295275"/>
              <a:gd name="connsiteY1-338" fmla="*/ 17025 h 599179"/>
              <a:gd name="connsiteX2-339" fmla="*/ 263922 w 295275"/>
              <a:gd name="connsiteY2-340" fmla="*/ 59952 h 599179"/>
              <a:gd name="connsiteX3-341" fmla="*/ 275967 w 295275"/>
              <a:gd name="connsiteY3-342" fmla="*/ 66705 h 599179"/>
              <a:gd name="connsiteX4-343" fmla="*/ 152376 w 295275"/>
              <a:gd name="connsiteY4-344" fmla="*/ 303904 h 599179"/>
              <a:gd name="connsiteX5-345" fmla="*/ 295275 w 295275"/>
              <a:gd name="connsiteY5-346" fmla="*/ 303904 h 599179"/>
              <a:gd name="connsiteX6-347" fmla="*/ 295275 w 295275"/>
              <a:gd name="connsiteY6-348" fmla="*/ 599179 h 599179"/>
              <a:gd name="connsiteX7-349" fmla="*/ 0 w 295275"/>
              <a:gd name="connsiteY7-350" fmla="*/ 599179 h 599179"/>
              <a:gd name="connsiteX8-351" fmla="*/ 0 w 295275"/>
              <a:gd name="connsiteY8-352" fmla="*/ 303904 h 599179"/>
              <a:gd name="connsiteX9-353" fmla="*/ 207995 w 295275"/>
              <a:gd name="connsiteY9-354" fmla="*/ 0 h 599179"/>
              <a:gd name="connsiteX0-355" fmla="*/ 207995 w 295275"/>
              <a:gd name="connsiteY0-356" fmla="*/ 0 h 599179"/>
              <a:gd name="connsiteX1-357" fmla="*/ 218480 w 295275"/>
              <a:gd name="connsiteY1-358" fmla="*/ 17025 h 599179"/>
              <a:gd name="connsiteX2-359" fmla="*/ 263922 w 295275"/>
              <a:gd name="connsiteY2-360" fmla="*/ 59952 h 599179"/>
              <a:gd name="connsiteX3-361" fmla="*/ 275967 w 295275"/>
              <a:gd name="connsiteY3-362" fmla="*/ 66705 h 599179"/>
              <a:gd name="connsiteX4-363" fmla="*/ 152376 w 295275"/>
              <a:gd name="connsiteY4-364" fmla="*/ 303904 h 599179"/>
              <a:gd name="connsiteX5-365" fmla="*/ 295275 w 295275"/>
              <a:gd name="connsiteY5-366" fmla="*/ 303904 h 599179"/>
              <a:gd name="connsiteX6-367" fmla="*/ 295275 w 295275"/>
              <a:gd name="connsiteY6-368" fmla="*/ 599179 h 599179"/>
              <a:gd name="connsiteX7-369" fmla="*/ 0 w 295275"/>
              <a:gd name="connsiteY7-370" fmla="*/ 599179 h 599179"/>
              <a:gd name="connsiteX8-371" fmla="*/ 0 w 295275"/>
              <a:gd name="connsiteY8-372" fmla="*/ 303904 h 599179"/>
              <a:gd name="connsiteX9-373" fmla="*/ 207995 w 295275"/>
              <a:gd name="connsiteY9-374" fmla="*/ 0 h 599179"/>
              <a:gd name="connsiteX0-375" fmla="*/ 207995 w 295275"/>
              <a:gd name="connsiteY0-376" fmla="*/ 0 h 599179"/>
              <a:gd name="connsiteX1-377" fmla="*/ 218480 w 295275"/>
              <a:gd name="connsiteY1-378" fmla="*/ 17025 h 599179"/>
              <a:gd name="connsiteX2-379" fmla="*/ 263922 w 295275"/>
              <a:gd name="connsiteY2-380" fmla="*/ 59952 h 599179"/>
              <a:gd name="connsiteX3-381" fmla="*/ 275967 w 295275"/>
              <a:gd name="connsiteY3-382" fmla="*/ 66705 h 599179"/>
              <a:gd name="connsiteX4-383" fmla="*/ 152376 w 295275"/>
              <a:gd name="connsiteY4-384" fmla="*/ 303904 h 599179"/>
              <a:gd name="connsiteX5-385" fmla="*/ 295275 w 295275"/>
              <a:gd name="connsiteY5-386" fmla="*/ 303904 h 599179"/>
              <a:gd name="connsiteX6-387" fmla="*/ 295275 w 295275"/>
              <a:gd name="connsiteY6-388" fmla="*/ 599179 h 599179"/>
              <a:gd name="connsiteX7-389" fmla="*/ 0 w 295275"/>
              <a:gd name="connsiteY7-390" fmla="*/ 599179 h 599179"/>
              <a:gd name="connsiteX8-391" fmla="*/ 0 w 295275"/>
              <a:gd name="connsiteY8-392" fmla="*/ 303904 h 599179"/>
              <a:gd name="connsiteX9-393" fmla="*/ 207995 w 295275"/>
              <a:gd name="connsiteY9-394" fmla="*/ 0 h 599179"/>
              <a:gd name="connsiteX0-395" fmla="*/ 207995 w 295275"/>
              <a:gd name="connsiteY0-396" fmla="*/ 0 h 599179"/>
              <a:gd name="connsiteX1-397" fmla="*/ 218480 w 295275"/>
              <a:gd name="connsiteY1-398" fmla="*/ 17025 h 599179"/>
              <a:gd name="connsiteX2-399" fmla="*/ 263922 w 295275"/>
              <a:gd name="connsiteY2-400" fmla="*/ 59952 h 599179"/>
              <a:gd name="connsiteX3-401" fmla="*/ 275967 w 295275"/>
              <a:gd name="connsiteY3-402" fmla="*/ 66705 h 599179"/>
              <a:gd name="connsiteX4-403" fmla="*/ 152376 w 295275"/>
              <a:gd name="connsiteY4-404" fmla="*/ 303904 h 599179"/>
              <a:gd name="connsiteX5-405" fmla="*/ 295275 w 295275"/>
              <a:gd name="connsiteY5-406" fmla="*/ 303904 h 599179"/>
              <a:gd name="connsiteX6-407" fmla="*/ 295275 w 295275"/>
              <a:gd name="connsiteY6-408" fmla="*/ 599179 h 599179"/>
              <a:gd name="connsiteX7-409" fmla="*/ 0 w 295275"/>
              <a:gd name="connsiteY7-410" fmla="*/ 599179 h 599179"/>
              <a:gd name="connsiteX8-411" fmla="*/ 0 w 295275"/>
              <a:gd name="connsiteY8-412" fmla="*/ 303904 h 599179"/>
              <a:gd name="connsiteX9-413" fmla="*/ 207995 w 295275"/>
              <a:gd name="connsiteY9-414" fmla="*/ 0 h 599179"/>
              <a:gd name="connsiteX0-415" fmla="*/ 207995 w 295275"/>
              <a:gd name="connsiteY0-416" fmla="*/ 0 h 599179"/>
              <a:gd name="connsiteX1-417" fmla="*/ 218480 w 295275"/>
              <a:gd name="connsiteY1-418" fmla="*/ 17025 h 599179"/>
              <a:gd name="connsiteX2-419" fmla="*/ 263922 w 295275"/>
              <a:gd name="connsiteY2-420" fmla="*/ 59952 h 599179"/>
              <a:gd name="connsiteX3-421" fmla="*/ 275967 w 295275"/>
              <a:gd name="connsiteY3-422" fmla="*/ 66705 h 599179"/>
              <a:gd name="connsiteX4-423" fmla="*/ 152376 w 295275"/>
              <a:gd name="connsiteY4-424" fmla="*/ 303904 h 599179"/>
              <a:gd name="connsiteX5-425" fmla="*/ 295275 w 295275"/>
              <a:gd name="connsiteY5-426" fmla="*/ 303904 h 599179"/>
              <a:gd name="connsiteX6-427" fmla="*/ 295275 w 295275"/>
              <a:gd name="connsiteY6-428" fmla="*/ 599179 h 599179"/>
              <a:gd name="connsiteX7-429" fmla="*/ 0 w 295275"/>
              <a:gd name="connsiteY7-430" fmla="*/ 599179 h 599179"/>
              <a:gd name="connsiteX8-431" fmla="*/ 0 w 295275"/>
              <a:gd name="connsiteY8-432" fmla="*/ 334942 h 599179"/>
              <a:gd name="connsiteX9-433" fmla="*/ 207995 w 295275"/>
              <a:gd name="connsiteY9-434" fmla="*/ 0 h 599179"/>
              <a:gd name="connsiteX0-435" fmla="*/ 207995 w 295275"/>
              <a:gd name="connsiteY0-436" fmla="*/ 0 h 599179"/>
              <a:gd name="connsiteX1-437" fmla="*/ 218480 w 295275"/>
              <a:gd name="connsiteY1-438" fmla="*/ 17025 h 599179"/>
              <a:gd name="connsiteX2-439" fmla="*/ 263922 w 295275"/>
              <a:gd name="connsiteY2-440" fmla="*/ 59952 h 599179"/>
              <a:gd name="connsiteX3-441" fmla="*/ 275967 w 295275"/>
              <a:gd name="connsiteY3-442" fmla="*/ 66705 h 599179"/>
              <a:gd name="connsiteX4-443" fmla="*/ 152376 w 295275"/>
              <a:gd name="connsiteY4-444" fmla="*/ 303904 h 599179"/>
              <a:gd name="connsiteX5-445" fmla="*/ 295275 w 295275"/>
              <a:gd name="connsiteY5-446" fmla="*/ 303904 h 599179"/>
              <a:gd name="connsiteX6-447" fmla="*/ 295275 w 295275"/>
              <a:gd name="connsiteY6-448" fmla="*/ 599179 h 599179"/>
              <a:gd name="connsiteX7-449" fmla="*/ 0 w 295275"/>
              <a:gd name="connsiteY7-450" fmla="*/ 599179 h 599179"/>
              <a:gd name="connsiteX8-451" fmla="*/ 0 w 295275"/>
              <a:gd name="connsiteY8-452" fmla="*/ 334942 h 599179"/>
              <a:gd name="connsiteX9-453" fmla="*/ 207995 w 295275"/>
              <a:gd name="connsiteY9-454" fmla="*/ 0 h 599179"/>
              <a:gd name="connsiteX0-455" fmla="*/ 207995 w 295275"/>
              <a:gd name="connsiteY0-456" fmla="*/ 0 h 599179"/>
              <a:gd name="connsiteX1-457" fmla="*/ 218480 w 295275"/>
              <a:gd name="connsiteY1-458" fmla="*/ 17025 h 599179"/>
              <a:gd name="connsiteX2-459" fmla="*/ 263922 w 295275"/>
              <a:gd name="connsiteY2-460" fmla="*/ 59952 h 599179"/>
              <a:gd name="connsiteX3-461" fmla="*/ 275967 w 295275"/>
              <a:gd name="connsiteY3-462" fmla="*/ 66705 h 599179"/>
              <a:gd name="connsiteX4-463" fmla="*/ 152376 w 295275"/>
              <a:gd name="connsiteY4-464" fmla="*/ 303904 h 599179"/>
              <a:gd name="connsiteX5-465" fmla="*/ 295275 w 295275"/>
              <a:gd name="connsiteY5-466" fmla="*/ 303904 h 599179"/>
              <a:gd name="connsiteX6-467" fmla="*/ 295275 w 295275"/>
              <a:gd name="connsiteY6-468" fmla="*/ 599179 h 599179"/>
              <a:gd name="connsiteX7-469" fmla="*/ 0 w 295275"/>
              <a:gd name="connsiteY7-470" fmla="*/ 599179 h 599179"/>
              <a:gd name="connsiteX8-471" fmla="*/ 0 w 295275"/>
              <a:gd name="connsiteY8-472" fmla="*/ 334942 h 599179"/>
              <a:gd name="connsiteX9-473" fmla="*/ 207995 w 295275"/>
              <a:gd name="connsiteY9-474" fmla="*/ 0 h 59917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1587" h="1252">
                <a:moveTo>
                  <a:pt x="481" y="0"/>
                </a:moveTo>
                <a:lnTo>
                  <a:pt x="505" y="36"/>
                </a:lnTo>
                <a:cubicBezTo>
                  <a:pt x="534" y="68"/>
                  <a:pt x="570" y="98"/>
                  <a:pt x="610" y="125"/>
                </a:cubicBezTo>
                <a:lnTo>
                  <a:pt x="638" y="139"/>
                </a:lnTo>
                <a:cubicBezTo>
                  <a:pt x="636" y="139"/>
                  <a:pt x="386" y="309"/>
                  <a:pt x="352" y="635"/>
                </a:cubicBezTo>
                <a:lnTo>
                  <a:pt x="683" y="635"/>
                </a:lnTo>
                <a:lnTo>
                  <a:pt x="683" y="1252"/>
                </a:lnTo>
                <a:lnTo>
                  <a:pt x="0" y="1252"/>
                </a:lnTo>
                <a:lnTo>
                  <a:pt x="0" y="700"/>
                </a:lnTo>
                <a:cubicBezTo>
                  <a:pt x="24" y="237"/>
                  <a:pt x="480" y="5"/>
                  <a:pt x="481" y="0"/>
                </a:cubicBezTo>
                <a:close/>
                <a:moveTo>
                  <a:pt x="1385" y="0"/>
                </a:moveTo>
                <a:lnTo>
                  <a:pt x="1409" y="36"/>
                </a:lnTo>
                <a:cubicBezTo>
                  <a:pt x="1438" y="68"/>
                  <a:pt x="1474" y="98"/>
                  <a:pt x="1514" y="125"/>
                </a:cubicBezTo>
                <a:lnTo>
                  <a:pt x="1542" y="139"/>
                </a:lnTo>
                <a:cubicBezTo>
                  <a:pt x="1540" y="139"/>
                  <a:pt x="1290" y="309"/>
                  <a:pt x="1256" y="635"/>
                </a:cubicBezTo>
                <a:lnTo>
                  <a:pt x="1587" y="635"/>
                </a:lnTo>
                <a:lnTo>
                  <a:pt x="1587" y="1252"/>
                </a:lnTo>
                <a:lnTo>
                  <a:pt x="904" y="1252"/>
                </a:lnTo>
                <a:lnTo>
                  <a:pt x="904" y="700"/>
                </a:lnTo>
                <a:cubicBezTo>
                  <a:pt x="928" y="237"/>
                  <a:pt x="1384" y="5"/>
                  <a:pt x="1385" y="0"/>
                </a:cubicBezTo>
                <a:close/>
              </a:path>
            </a:pathLst>
          </a:custGeom>
          <a:noFill/>
          <a:ln w="31750" cap="rnd">
            <a:solidFill>
              <a:schemeClr val="accent1"/>
            </a:solid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lt1"/>
              </a:solidFill>
              <a:latin typeface="微软雅黑" panose="020B0503020204020204" pitchFamily="34" charset="-122"/>
              <a:ea typeface="微软雅黑" panose="020B0503020204020204" pitchFamily="34" charset="-122"/>
            </a:endParaRPr>
          </a:p>
        </p:txBody>
      </p:sp>
      <p:sp>
        <p:nvSpPr>
          <p:cNvPr id="27" name="文本框 26"/>
          <p:cNvSpPr txBox="1"/>
          <p:nvPr>
            <p:custDataLst>
              <p:tags r:id="rId5"/>
            </p:custDataLst>
          </p:nvPr>
        </p:nvSpPr>
        <p:spPr>
          <a:xfrm>
            <a:off x="819785" y="1809115"/>
            <a:ext cx="4544060" cy="2463165"/>
          </a:xfrm>
          <a:prstGeom prst="rect">
            <a:avLst/>
          </a:prstGeom>
          <a:noFill/>
        </p:spPr>
        <p:txBody>
          <a:bodyPr wrap="square" lIns="63500" tIns="25400" rIns="63500" bIns="25400" rtlCol="0" anchor="ctr" anchorCtr="0">
            <a:normAutofit fontScale="90000"/>
          </a:bodyPr>
          <a:lstStyle/>
          <a:p>
            <a:pPr marL="0" indent="0" algn="ctr">
              <a:lnSpc>
                <a:spcPct val="110000"/>
              </a:lnSpc>
              <a:spcBef>
                <a:spcPts val="0"/>
              </a:spcBef>
              <a:spcAft>
                <a:spcPts val="0"/>
              </a:spcAft>
              <a:buSzPct val="100000"/>
              <a:buNone/>
            </a:pPr>
            <a:r>
              <a:rPr lang="zh-CN" altLang="en-US" sz="3900" b="1" strike="noStrike" spc="230" baseline="0" dirty="0">
                <a:solidFill>
                  <a:schemeClr val="accent1"/>
                </a:solidFill>
                <a:uFillTx/>
                <a:latin typeface="微软雅黑" panose="020B0503020204020204" pitchFamily="34" charset="-122"/>
                <a:ea typeface="微软雅黑" panose="020B0503020204020204" pitchFamily="34" charset="-122"/>
                <a:sym typeface="思源黑体" panose="020B0400000000000000" pitchFamily="34" charset="-122"/>
              </a:rPr>
              <a:t>温度控制类设备设施</a:t>
            </a:r>
          </a:p>
          <a:p>
            <a:pPr marL="0" indent="0" algn="ctr">
              <a:lnSpc>
                <a:spcPct val="110000"/>
              </a:lnSpc>
              <a:spcBef>
                <a:spcPts val="0"/>
              </a:spcBef>
              <a:spcAft>
                <a:spcPts val="0"/>
              </a:spcAft>
              <a:buSzPct val="100000"/>
              <a:buNone/>
            </a:pPr>
            <a:r>
              <a:rPr lang="zh-CN" altLang="en-US" sz="3900" b="1" strike="noStrike" spc="230" baseline="0" dirty="0">
                <a:solidFill>
                  <a:schemeClr val="accent1"/>
                </a:solidFill>
                <a:uFillTx/>
                <a:latin typeface="微软雅黑" panose="020B0503020204020204" pitchFamily="34" charset="-122"/>
                <a:ea typeface="微软雅黑" panose="020B0503020204020204" pitchFamily="34" charset="-122"/>
                <a:sym typeface="思源黑体" panose="020B0400000000000000" pitchFamily="34" charset="-122"/>
              </a:rPr>
              <a:t>不同温区的设备选择</a:t>
            </a:r>
          </a:p>
        </p:txBody>
      </p:sp>
      <p:sp>
        <p:nvSpPr>
          <p:cNvPr id="28" name="Title 6"/>
          <p:cNvSpPr txBox="1"/>
          <p:nvPr>
            <p:custDataLst>
              <p:tags r:id="rId6"/>
            </p:custDataLst>
          </p:nvPr>
        </p:nvSpPr>
        <p:spPr>
          <a:xfrm>
            <a:off x="5363845" y="1026160"/>
            <a:ext cx="6091084" cy="5538470"/>
          </a:xfrm>
          <a:prstGeom prst="rect">
            <a:avLst/>
          </a:prstGeom>
          <a:noFill/>
          <a:ln w="3175">
            <a:noFill/>
            <a:prstDash val="dash"/>
          </a:ln>
        </p:spPr>
        <p:txBody>
          <a:bodyPr wrap="square" lIns="63500" tIns="25400" rIns="63500" bIns="25400" anchor="ctr" anchorCtr="0">
            <a:noAutofit/>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marL="254000" lvl="0" indent="-254000" algn="l" fontAlgn="ctr">
              <a:lnSpc>
                <a:spcPct val="100000"/>
              </a:lnSpc>
              <a:spcBef>
                <a:spcPts val="0"/>
              </a:spcBef>
              <a:spcAft>
                <a:spcPts val="800"/>
              </a:spcAft>
              <a:buSzPct val="100000"/>
              <a:buFont typeface="Wingdings" panose="05000000000000000000" charset="0"/>
              <a:buChar char="l"/>
            </a:pPr>
            <a:r>
              <a:rPr lang="zh-CN" altLang="en-US" sz="1400" b="1" spc="4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rPr>
              <a:t>液氮罐及超低温设备（-196℃至-70℃）</a:t>
            </a:r>
          </a:p>
          <a:p>
            <a:pPr marL="482600" lvl="1" indent="-228600" algn="l" fontAlgn="ctr">
              <a:lnSpc>
                <a:spcPct val="100000"/>
              </a:lnSpc>
              <a:spcBef>
                <a:spcPts val="0"/>
              </a:spcBef>
              <a:spcAft>
                <a:spcPts val="800"/>
              </a:spcAft>
              <a:buSzPct val="100000"/>
              <a:buFont typeface="Arial" panose="020B0604020202020204" pitchFamily="34" charset="0"/>
              <a:buChar char="○"/>
            </a:pPr>
            <a:r>
              <a:rPr lang="zh-CN" altLang="en-US" sz="1400" spc="10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rPr>
              <a:t>推荐设备：Kaye系列</a:t>
            </a:r>
          </a:p>
          <a:p>
            <a:pPr marL="482600" lvl="1" indent="-228600" algn="l" fontAlgn="ctr">
              <a:lnSpc>
                <a:spcPct val="100000"/>
              </a:lnSpc>
              <a:spcBef>
                <a:spcPts val="0"/>
              </a:spcBef>
              <a:spcAft>
                <a:spcPts val="800"/>
              </a:spcAft>
              <a:buSzPct val="100000"/>
              <a:buFont typeface="Arial" panose="020B0604020202020204" pitchFamily="34" charset="0"/>
              <a:buChar char="○"/>
            </a:pPr>
            <a:r>
              <a:rPr lang="zh-CN" altLang="en-US" sz="1400" spc="10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rPr>
              <a:t>推荐理由：配有超低温干井，温度校准更准确，温度探头适用与超低</a:t>
            </a:r>
          </a:p>
          <a:p>
            <a:pPr marL="482600" lvl="1" indent="-228600" algn="l" fontAlgn="ctr">
              <a:lnSpc>
                <a:spcPct val="100000"/>
              </a:lnSpc>
              <a:spcBef>
                <a:spcPts val="0"/>
              </a:spcBef>
              <a:spcAft>
                <a:spcPts val="800"/>
              </a:spcAft>
              <a:buSzPct val="100000"/>
              <a:buFont typeface="Arial" panose="020B0604020202020204" pitchFamily="34" charset="0"/>
              <a:buChar char="○"/>
            </a:pPr>
            <a:r>
              <a:rPr lang="zh-CN" altLang="en-US" sz="1400" spc="10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rPr>
              <a:t>温工作环境</a:t>
            </a:r>
          </a:p>
          <a:p>
            <a:pPr marL="254000" lvl="0" indent="-254000" algn="l" fontAlgn="ctr">
              <a:lnSpc>
                <a:spcPct val="100000"/>
              </a:lnSpc>
              <a:spcBef>
                <a:spcPts val="0"/>
              </a:spcBef>
              <a:spcAft>
                <a:spcPts val="800"/>
              </a:spcAft>
              <a:buSzPct val="100000"/>
              <a:buFont typeface="Wingdings" panose="05000000000000000000" charset="0"/>
              <a:buChar char="l"/>
            </a:pPr>
            <a:r>
              <a:rPr lang="zh-CN" altLang="en-US" sz="1400" b="1" spc="4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rPr>
              <a:t>低温设备（-70℃至-20℃）</a:t>
            </a:r>
            <a:endParaRPr lang="zh-CN" altLang="en-US" sz="1400" spc="4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endParaRPr>
          </a:p>
          <a:p>
            <a:pPr marL="482600" lvl="1" indent="-228600" algn="l" fontAlgn="ctr">
              <a:lnSpc>
                <a:spcPct val="100000"/>
              </a:lnSpc>
              <a:spcBef>
                <a:spcPts val="0"/>
              </a:spcBef>
              <a:spcAft>
                <a:spcPts val="800"/>
              </a:spcAft>
              <a:buSzPct val="100000"/>
              <a:buFont typeface="Arial" panose="020B0604020202020204" pitchFamily="34" charset="0"/>
              <a:buChar char="○"/>
            </a:pPr>
            <a:r>
              <a:rPr lang="zh-CN" altLang="en-US" sz="1400" spc="10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rPr>
              <a:t>推荐设备：Kaye系列，研工系列</a:t>
            </a:r>
          </a:p>
          <a:p>
            <a:pPr marL="482600" lvl="1" indent="-228600" algn="l" fontAlgn="ctr">
              <a:lnSpc>
                <a:spcPct val="100000"/>
              </a:lnSpc>
              <a:spcBef>
                <a:spcPts val="0"/>
              </a:spcBef>
              <a:spcAft>
                <a:spcPts val="800"/>
              </a:spcAft>
              <a:buSzPct val="100000"/>
              <a:buFont typeface="Arial" panose="020B0604020202020204" pitchFamily="34" charset="0"/>
              <a:buChar char="○"/>
            </a:pPr>
            <a:r>
              <a:rPr lang="zh-CN" altLang="en-US" sz="1400" spc="10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rPr>
              <a:t>推荐理由：相较于无线探头，在低温环境时无线探头耗电增大，有线</a:t>
            </a:r>
          </a:p>
          <a:p>
            <a:pPr marL="482600" lvl="1" indent="-228600" algn="l" fontAlgn="ctr">
              <a:lnSpc>
                <a:spcPct val="100000"/>
              </a:lnSpc>
              <a:spcBef>
                <a:spcPts val="0"/>
              </a:spcBef>
              <a:spcAft>
                <a:spcPts val="800"/>
              </a:spcAft>
              <a:buSzPct val="100000"/>
              <a:buFont typeface="Arial" panose="020B0604020202020204" pitchFamily="34" charset="0"/>
              <a:buChar char="○"/>
            </a:pPr>
            <a:r>
              <a:rPr lang="zh-CN" altLang="en-US" sz="1400" spc="10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rPr>
              <a:t>系统使用成本更低</a:t>
            </a:r>
          </a:p>
          <a:p>
            <a:pPr marL="254000" lvl="0" indent="-254000" algn="l" fontAlgn="ctr">
              <a:lnSpc>
                <a:spcPct val="100000"/>
              </a:lnSpc>
              <a:spcBef>
                <a:spcPts val="0"/>
              </a:spcBef>
              <a:spcAft>
                <a:spcPts val="800"/>
              </a:spcAft>
              <a:buSzPct val="100000"/>
              <a:buFont typeface="Wingdings" panose="05000000000000000000" charset="0"/>
              <a:buChar char="l"/>
            </a:pPr>
            <a:r>
              <a:rPr lang="zh-CN" altLang="en-US" sz="1400" b="1" spc="4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rPr>
              <a:t>常规温度(-20℃至65℃）</a:t>
            </a:r>
          </a:p>
          <a:p>
            <a:pPr marL="482600" lvl="1" indent="-228600" algn="l" fontAlgn="ctr">
              <a:lnSpc>
                <a:spcPct val="100000"/>
              </a:lnSpc>
              <a:spcBef>
                <a:spcPts val="0"/>
              </a:spcBef>
              <a:spcAft>
                <a:spcPts val="800"/>
              </a:spcAft>
              <a:buSzPct val="100000"/>
              <a:buFont typeface="Arial" panose="020B0604020202020204" pitchFamily="34" charset="0"/>
              <a:buChar char="○"/>
            </a:pPr>
            <a:r>
              <a:rPr lang="zh-CN" altLang="en-US" sz="1400" spc="10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rPr>
              <a:t>推荐设备：无线温度验证系统；有线温度验证系统</a:t>
            </a:r>
          </a:p>
          <a:p>
            <a:pPr marL="482600" lvl="1" indent="-228600" algn="l" fontAlgn="ctr">
              <a:lnSpc>
                <a:spcPct val="100000"/>
              </a:lnSpc>
              <a:spcBef>
                <a:spcPts val="0"/>
              </a:spcBef>
              <a:spcAft>
                <a:spcPts val="800"/>
              </a:spcAft>
              <a:buSzPct val="100000"/>
              <a:buFont typeface="Arial" panose="020B0604020202020204" pitchFamily="34" charset="0"/>
              <a:buChar char="○"/>
            </a:pPr>
            <a:r>
              <a:rPr lang="zh-CN" altLang="en-US" sz="1400" spc="10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rPr>
              <a:t>推荐理由：无线探头携带方便，大批量设备同时验证时优势明显</a:t>
            </a:r>
          </a:p>
          <a:p>
            <a:pPr marL="254000" lvl="0" indent="-254000" algn="l" fontAlgn="ctr">
              <a:lnSpc>
                <a:spcPct val="100000"/>
              </a:lnSpc>
              <a:spcBef>
                <a:spcPts val="0"/>
              </a:spcBef>
              <a:spcAft>
                <a:spcPts val="800"/>
              </a:spcAft>
              <a:buSzPct val="100000"/>
              <a:buFont typeface="Wingdings" panose="05000000000000000000" charset="0"/>
              <a:buChar char="l"/>
            </a:pPr>
            <a:r>
              <a:rPr lang="zh-CN" altLang="en-US" sz="1400" b="1" spc="4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rPr>
              <a:t>常规温度(65℃至110℃）</a:t>
            </a:r>
          </a:p>
          <a:p>
            <a:pPr marL="482600" lvl="1" indent="-228600" algn="l" fontAlgn="ctr">
              <a:lnSpc>
                <a:spcPct val="100000"/>
              </a:lnSpc>
              <a:spcBef>
                <a:spcPts val="0"/>
              </a:spcBef>
              <a:spcAft>
                <a:spcPts val="800"/>
              </a:spcAft>
              <a:buSzPct val="100000"/>
              <a:buFont typeface="Arial" panose="020B0604020202020204" pitchFamily="34" charset="0"/>
              <a:buChar char="○"/>
            </a:pPr>
            <a:r>
              <a:rPr lang="zh-CN" altLang="en-US" sz="1400" spc="10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rPr>
              <a:t>推荐设备：瑞艾特，Kaye系列，研工系列</a:t>
            </a:r>
          </a:p>
          <a:p>
            <a:pPr marL="482600" lvl="1" indent="-228600" algn="l" fontAlgn="ctr">
              <a:lnSpc>
                <a:spcPct val="100000"/>
              </a:lnSpc>
              <a:spcBef>
                <a:spcPts val="0"/>
              </a:spcBef>
              <a:spcAft>
                <a:spcPts val="800"/>
              </a:spcAft>
              <a:buSzPct val="100000"/>
              <a:buFont typeface="Arial" panose="020B0604020202020204" pitchFamily="34" charset="0"/>
              <a:buChar char="○"/>
            </a:pPr>
            <a:r>
              <a:rPr lang="zh-CN" altLang="en-US" sz="1400" spc="10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rPr>
              <a:t>推荐理由：此温度范围部分无线探头不适用</a:t>
            </a:r>
          </a:p>
          <a:p>
            <a:pPr marL="482600" lvl="1" indent="-228600" algn="l" fontAlgn="ctr">
              <a:lnSpc>
                <a:spcPct val="100000"/>
              </a:lnSpc>
              <a:spcBef>
                <a:spcPts val="0"/>
              </a:spcBef>
              <a:spcAft>
                <a:spcPts val="800"/>
              </a:spcAft>
              <a:buSzPct val="100000"/>
              <a:buFont typeface="Arial" panose="020B0604020202020204" pitchFamily="34" charset="0"/>
              <a:buChar char="○"/>
            </a:pPr>
            <a:r>
              <a:rPr lang="zh-CN" altLang="en-US" sz="1400" spc="10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rPr>
              <a:t>温度控制类设备设施GMP合规服务-不同温区的设备选择</a:t>
            </a:r>
          </a:p>
        </p:txBody>
      </p:sp>
    </p:spTree>
    <p:custDataLst>
      <p:tags r:id="rId1"/>
    </p:custData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userDrawn="1">
            <p:custDataLst>
              <p:tags r:id="rId2"/>
            </p:custDataLst>
          </p:nvPr>
        </p:nvSpPr>
        <p:spPr>
          <a:xfrm>
            <a:off x="0" y="1676400"/>
            <a:ext cx="12192000" cy="4419600"/>
          </a:xfrm>
          <a:prstGeom prst="rect">
            <a:avLst/>
          </a:prstGeom>
          <a:solidFill>
            <a:schemeClr val="dk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olidFill>
                <a:schemeClr val="lt1"/>
              </a:solidFill>
              <a:latin typeface="微软雅黑" panose="020B0503020204020204" pitchFamily="34" charset="-122"/>
              <a:ea typeface="微软雅黑" panose="020B0503020204020204" pitchFamily="34" charset="-122"/>
              <a:sym typeface="+mn-ea"/>
            </a:endParaRPr>
          </a:p>
        </p:txBody>
      </p:sp>
      <p:sp>
        <p:nvSpPr>
          <p:cNvPr id="11" name="文本框 10"/>
          <p:cNvSpPr txBox="1"/>
          <p:nvPr>
            <p:custDataLst>
              <p:tags r:id="rId3"/>
            </p:custDataLst>
          </p:nvPr>
        </p:nvSpPr>
        <p:spPr>
          <a:xfrm>
            <a:off x="0" y="194945"/>
            <a:ext cx="6367780" cy="678815"/>
          </a:xfrm>
          <a:prstGeom prst="rect">
            <a:avLst/>
          </a:prstGeom>
          <a:noFill/>
        </p:spPr>
        <p:txBody>
          <a:bodyPr wrap="square" lIns="63500" tIns="25400" rIns="63500" bIns="25400" rtlCol="0" anchor="ctr" anchorCtr="0">
            <a:normAutofit/>
          </a:bodyPr>
          <a:lstStyle/>
          <a:p>
            <a:pPr marL="0" indent="0" algn="ctr">
              <a:lnSpc>
                <a:spcPct val="100000"/>
              </a:lnSpc>
              <a:spcBef>
                <a:spcPts val="0"/>
              </a:spcBef>
              <a:spcAft>
                <a:spcPts val="0"/>
              </a:spcAft>
              <a:buSzPct val="100000"/>
              <a:buNone/>
            </a:pPr>
            <a:r>
              <a:rPr lang="zh-CN" altLang="en-US" sz="2400" b="1" strike="noStrike" spc="200" baseline="0" dirty="0">
                <a:solidFill>
                  <a:schemeClr val="tx1"/>
                </a:solidFill>
                <a:uFillTx/>
                <a:latin typeface="微软雅黑" panose="020B0503020204020204" pitchFamily="34" charset="-122"/>
                <a:ea typeface="微软雅黑" panose="020B0503020204020204" pitchFamily="34" charset="-122"/>
                <a:sym typeface="思源黑体" panose="020B0400000000000000" pitchFamily="34" charset="-122"/>
              </a:rPr>
              <a:t>温度控制类设备设施·</a:t>
            </a:r>
            <a:r>
              <a:rPr lang="zh-CN" altLang="en-US" sz="2400" strike="noStrike" spc="200" baseline="0" dirty="0">
                <a:solidFill>
                  <a:schemeClr val="tx1"/>
                </a:solidFill>
                <a:uFillTx/>
                <a:latin typeface="微软雅黑" panose="020B0503020204020204" pitchFamily="34" charset="-122"/>
                <a:ea typeface="微软雅黑" panose="020B0503020204020204" pitchFamily="34" charset="-122"/>
                <a:sym typeface="思源黑体" panose="020B0400000000000000" pitchFamily="34" charset="-122"/>
              </a:rPr>
              <a:t>常用仪器</a:t>
            </a:r>
          </a:p>
        </p:txBody>
      </p:sp>
      <p:sp>
        <p:nvSpPr>
          <p:cNvPr id="12" name="Title 6"/>
          <p:cNvSpPr txBox="1"/>
          <p:nvPr>
            <p:custDataLst>
              <p:tags r:id="rId4"/>
            </p:custDataLst>
          </p:nvPr>
        </p:nvSpPr>
        <p:spPr>
          <a:xfrm>
            <a:off x="914997" y="1975866"/>
            <a:ext cx="10362641" cy="567715"/>
          </a:xfrm>
          <a:prstGeom prst="rect">
            <a:avLst/>
          </a:prstGeom>
          <a:noFill/>
          <a:ln w="3175">
            <a:noFill/>
            <a:prstDash val="dash"/>
          </a:ln>
        </p:spPr>
        <p:txBody>
          <a:bodyPr wrap="square" lIns="63500" tIns="25400" rIns="63500" bIns="25400" anchor="b" anchorCtr="0">
            <a:normAutofit/>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marL="0" marR="0" lvl="0" indent="0" algn="l" defTabSz="913765" rtl="0" eaLnBrk="1" fontAlgn="auto" latinLnBrk="0" hangingPunct="1">
              <a:lnSpc>
                <a:spcPct val="100000"/>
              </a:lnSpc>
              <a:spcBef>
                <a:spcPts val="0"/>
              </a:spcBef>
              <a:spcAft>
                <a:spcPts val="0"/>
              </a:spcAft>
              <a:buSzPct val="100000"/>
              <a:buFontTx/>
              <a:buNone/>
            </a:pPr>
            <a:r>
              <a:rPr kumimoji="0" lang="zh-CN" altLang="en-US" sz="3200" b="1" i="0" spc="240" noProof="0" dirty="0">
                <a:ln w="3175">
                  <a:noFill/>
                  <a:prstDash val="dash"/>
                </a:ln>
                <a:solidFill>
                  <a:schemeClr val="lt1"/>
                </a:solidFill>
                <a:effectLst/>
                <a:uLnTx/>
                <a:uFillTx/>
                <a:latin typeface="微软雅黑" panose="020B0503020204020204" pitchFamily="34" charset="-122"/>
                <a:ea typeface="微软雅黑" panose="020B0503020204020204" pitchFamily="34" charset="-122"/>
                <a:cs typeface="微软雅黑" panose="020B0503020204020204" pitchFamily="34" charset="-122"/>
              </a:rPr>
              <a:t>温度控制类设备设施GMP合规服务-熙迈优势</a:t>
            </a:r>
          </a:p>
        </p:txBody>
      </p:sp>
      <p:sp>
        <p:nvSpPr>
          <p:cNvPr id="14" name="Title 6"/>
          <p:cNvSpPr txBox="1"/>
          <p:nvPr>
            <p:custDataLst>
              <p:tags r:id="rId5"/>
            </p:custDataLst>
          </p:nvPr>
        </p:nvSpPr>
        <p:spPr>
          <a:xfrm>
            <a:off x="914362" y="2614066"/>
            <a:ext cx="10362622" cy="3329533"/>
          </a:xfrm>
          <a:prstGeom prst="rect">
            <a:avLst/>
          </a:prstGeom>
          <a:noFill/>
          <a:ln w="3175">
            <a:noFill/>
            <a:prstDash val="dash"/>
          </a:ln>
        </p:spPr>
        <p:txBody>
          <a:bodyPr wrap="square" lIns="63500" tIns="25400" rIns="63500" bIns="25400" anchor="t" anchorCtr="0">
            <a:normAutofit/>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marL="330200" lvl="0" indent="-330200" algn="l" fontAlgn="ctr">
              <a:lnSpc>
                <a:spcPct val="120000"/>
              </a:lnSpc>
              <a:spcBef>
                <a:spcPts val="0"/>
              </a:spcBef>
              <a:spcAft>
                <a:spcPts val="800"/>
              </a:spcAft>
              <a:buSzPct val="100000"/>
              <a:buFont typeface="Wingdings" panose="05000000000000000000" charset="0"/>
              <a:buChar char="l"/>
            </a:pPr>
            <a:r>
              <a:rPr lang="zh-CN" altLang="en-US" sz="1800" spc="100" dirty="0">
                <a:ln w="3175">
                  <a:noFill/>
                  <a:prstDash val="dash"/>
                </a:ln>
                <a:solidFill>
                  <a:schemeClr val="lt1"/>
                </a:solidFill>
                <a:uFillTx/>
                <a:latin typeface="微软雅黑" panose="020B0503020204020204" pitchFamily="34" charset="-122"/>
                <a:ea typeface="微软雅黑" panose="020B0503020204020204" pitchFamily="34" charset="-122"/>
                <a:cs typeface="微软雅黑" panose="020B0503020204020204" pitchFamily="34" charset="-122"/>
              </a:rPr>
              <a:t>有线验证系统持有数量超40套，无线验证系统持有数量超10套，无线记录仪数量超1500个；</a:t>
            </a:r>
          </a:p>
          <a:p>
            <a:pPr marL="330200" lvl="0" indent="-330200" algn="l" fontAlgn="ctr">
              <a:lnSpc>
                <a:spcPct val="120000"/>
              </a:lnSpc>
              <a:spcBef>
                <a:spcPts val="0"/>
              </a:spcBef>
              <a:spcAft>
                <a:spcPts val="800"/>
              </a:spcAft>
              <a:buSzPct val="100000"/>
              <a:buFont typeface="Wingdings" panose="05000000000000000000" charset="0"/>
              <a:buChar char="l"/>
            </a:pPr>
            <a:r>
              <a:rPr lang="zh-CN" altLang="en-US" sz="1800" spc="100" dirty="0">
                <a:ln w="3175">
                  <a:noFill/>
                  <a:prstDash val="dash"/>
                </a:ln>
                <a:solidFill>
                  <a:schemeClr val="lt1"/>
                </a:solidFill>
                <a:uFillTx/>
                <a:latin typeface="微软雅黑" panose="020B0503020204020204" pitchFamily="34" charset="-122"/>
                <a:ea typeface="微软雅黑" panose="020B0503020204020204" pitchFamily="34" charset="-122"/>
                <a:cs typeface="微软雅黑" panose="020B0503020204020204" pitchFamily="34" charset="-122"/>
              </a:rPr>
              <a:t>相关领域工作经验2年以上的工程师数量50+；</a:t>
            </a:r>
          </a:p>
          <a:p>
            <a:pPr marL="330200" lvl="0" indent="-330200" algn="l" fontAlgn="ctr">
              <a:lnSpc>
                <a:spcPct val="120000"/>
              </a:lnSpc>
              <a:spcBef>
                <a:spcPts val="0"/>
              </a:spcBef>
              <a:spcAft>
                <a:spcPts val="800"/>
              </a:spcAft>
              <a:buSzPct val="100000"/>
              <a:buFont typeface="Wingdings" panose="05000000000000000000" charset="0"/>
              <a:buChar char="l"/>
            </a:pPr>
            <a:r>
              <a:rPr lang="zh-CN" altLang="en-US" sz="1800" spc="100" dirty="0">
                <a:ln w="3175">
                  <a:noFill/>
                  <a:prstDash val="dash"/>
                </a:ln>
                <a:solidFill>
                  <a:schemeClr val="lt1"/>
                </a:solidFill>
                <a:uFillTx/>
                <a:latin typeface="微软雅黑" panose="020B0503020204020204" pitchFamily="34" charset="-122"/>
                <a:ea typeface="微软雅黑" panose="020B0503020204020204" pitchFamily="34" charset="-122"/>
                <a:cs typeface="微软雅黑" panose="020B0503020204020204" pitchFamily="34" charset="-122"/>
              </a:rPr>
              <a:t>有专门的项目管理体系文件，优化项目实施的过程；</a:t>
            </a:r>
          </a:p>
          <a:p>
            <a:pPr marL="330200" lvl="0" indent="-330200" algn="l" fontAlgn="ctr">
              <a:lnSpc>
                <a:spcPct val="120000"/>
              </a:lnSpc>
              <a:spcBef>
                <a:spcPts val="0"/>
              </a:spcBef>
              <a:spcAft>
                <a:spcPts val="800"/>
              </a:spcAft>
              <a:buSzPct val="100000"/>
              <a:buFont typeface="Wingdings" panose="05000000000000000000" charset="0"/>
              <a:buChar char="l"/>
            </a:pPr>
            <a:r>
              <a:rPr lang="zh-CN" altLang="en-US" sz="1800" spc="100" dirty="0">
                <a:ln w="3175">
                  <a:noFill/>
                  <a:prstDash val="dash"/>
                </a:ln>
                <a:solidFill>
                  <a:schemeClr val="lt1"/>
                </a:solidFill>
                <a:uFillTx/>
                <a:latin typeface="微软雅黑" panose="020B0503020204020204" pitchFamily="34" charset="-122"/>
                <a:ea typeface="微软雅黑" panose="020B0503020204020204" pitchFamily="34" charset="-122"/>
                <a:cs typeface="微软雅黑" panose="020B0503020204020204" pitchFamily="34" charset="-122"/>
              </a:rPr>
              <a:t>使用验证系统有针对性的IQ及OQ确认，软件及硬件经过验证，数据完整性，审计追踪等功能等均可满足客户要求；</a:t>
            </a:r>
          </a:p>
          <a:p>
            <a:pPr marL="330200" lvl="0" indent="-330200" algn="l" fontAlgn="ctr">
              <a:lnSpc>
                <a:spcPct val="120000"/>
              </a:lnSpc>
              <a:spcBef>
                <a:spcPts val="0"/>
              </a:spcBef>
              <a:spcAft>
                <a:spcPts val="800"/>
              </a:spcAft>
              <a:buSzPct val="100000"/>
              <a:buFont typeface="Wingdings" panose="05000000000000000000" charset="0"/>
              <a:buChar char="l"/>
            </a:pPr>
            <a:r>
              <a:rPr lang="zh-CN" altLang="en-US" sz="1800" spc="100" dirty="0">
                <a:ln w="3175">
                  <a:noFill/>
                  <a:prstDash val="dash"/>
                </a:ln>
                <a:solidFill>
                  <a:schemeClr val="lt1"/>
                </a:solidFill>
                <a:uFillTx/>
                <a:latin typeface="微软雅黑" panose="020B0503020204020204" pitchFamily="34" charset="-122"/>
                <a:ea typeface="微软雅黑" panose="020B0503020204020204" pitchFamily="34" charset="-122"/>
                <a:cs typeface="微软雅黑" panose="020B0503020204020204" pitchFamily="34" charset="-122"/>
              </a:rPr>
              <a:t>验证系统均为行业内长期使用品牌及型号，客户接受程度高；</a:t>
            </a:r>
          </a:p>
          <a:p>
            <a:pPr marL="330200" lvl="0" indent="-330200" algn="l" fontAlgn="ctr">
              <a:lnSpc>
                <a:spcPct val="120000"/>
              </a:lnSpc>
              <a:spcBef>
                <a:spcPts val="0"/>
              </a:spcBef>
              <a:spcAft>
                <a:spcPts val="800"/>
              </a:spcAft>
              <a:buSzPct val="100000"/>
              <a:buFont typeface="Wingdings" panose="05000000000000000000" charset="0"/>
              <a:buChar char="l"/>
            </a:pPr>
            <a:r>
              <a:rPr lang="zh-CN" altLang="en-US" sz="1800" spc="100" dirty="0">
                <a:ln w="3175">
                  <a:noFill/>
                  <a:prstDash val="dash"/>
                </a:ln>
                <a:solidFill>
                  <a:schemeClr val="lt1"/>
                </a:solidFill>
                <a:uFillTx/>
                <a:latin typeface="微软雅黑" panose="020B0503020204020204" pitchFamily="34" charset="-122"/>
                <a:ea typeface="微软雅黑" panose="020B0503020204020204" pitchFamily="34" charset="-122"/>
                <a:cs typeface="微软雅黑" panose="020B0503020204020204" pitchFamily="34" charset="-122"/>
              </a:rPr>
              <a:t>具备成熟的工程师培养，考核及监督制度；</a:t>
            </a:r>
          </a:p>
        </p:txBody>
      </p:sp>
    </p:spTree>
    <p:custDataLst>
      <p:tags r:id="rId1"/>
    </p:custData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WELCOME MESSAGE"/>
          <p:cNvSpPr txBox="1"/>
          <p:nvPr/>
        </p:nvSpPr>
        <p:spPr>
          <a:xfrm>
            <a:off x="7042187" y="2598614"/>
            <a:ext cx="3556014" cy="584775"/>
          </a:xfrm>
          <a:prstGeom prst="rect">
            <a:avLst/>
          </a:prstGeom>
          <a:ln w="12700">
            <a:miter lim="400000"/>
          </a:ln>
        </p:spPr>
        <p:txBody>
          <a:bodyPr wrap="square" lIns="22860" rIns="22860">
            <a:spAutoFit/>
          </a:bodyPr>
          <a:lstStyle>
            <a:lvl1pPr>
              <a:defRPr sz="8400" b="1">
                <a:solidFill>
                  <a:srgbClr val="494949"/>
                </a:solidFill>
                <a:latin typeface="Lato Black"/>
                <a:ea typeface="Lato Black"/>
                <a:cs typeface="Lato Black"/>
                <a:sym typeface="Lato Black"/>
              </a:defRPr>
            </a:lvl1pPr>
          </a:lstStyle>
          <a:p>
            <a:r>
              <a:rPr lang="zh-CN" altLang="en-US" sz="3200" dirty="0">
                <a:solidFill>
                  <a:schemeClr val="tx1">
                    <a:lumMod val="85000"/>
                    <a:lumOff val="15000"/>
                  </a:schemeClr>
                </a:solidFill>
                <a:latin typeface="微软雅黑" panose="020B0503020204020204" pitchFamily="34" charset="-122"/>
                <a:ea typeface="微软雅黑" panose="020B0503020204020204" pitchFamily="34" charset="-122"/>
              </a:rPr>
              <a:t>服务案例详述</a:t>
            </a:r>
            <a:endParaRPr lang="en-US" altLang="zh-CN" sz="32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3" name="线条"/>
          <p:cNvSpPr/>
          <p:nvPr/>
        </p:nvSpPr>
        <p:spPr>
          <a:xfrm>
            <a:off x="7091755" y="3813947"/>
            <a:ext cx="818431" cy="0"/>
          </a:xfrm>
          <a:prstGeom prst="line">
            <a:avLst/>
          </a:prstGeom>
          <a:ln w="38100">
            <a:solidFill>
              <a:srgbClr val="4EC3E0"/>
            </a:solidFill>
            <a:miter/>
          </a:ln>
        </p:spPr>
        <p:txBody>
          <a:bodyPr lIns="22860" rIns="22860"/>
          <a:lstStyle/>
          <a:p>
            <a:endParaRPr sz="820"/>
          </a:p>
        </p:txBody>
      </p:sp>
      <p:sp>
        <p:nvSpPr>
          <p:cNvPr id="5" name="직사각형 25"/>
          <p:cNvSpPr/>
          <p:nvPr/>
        </p:nvSpPr>
        <p:spPr>
          <a:xfrm>
            <a:off x="7004050" y="1343660"/>
            <a:ext cx="1584325" cy="1198880"/>
          </a:xfrm>
          <a:prstGeom prst="rect">
            <a:avLst/>
          </a:prstGeom>
        </p:spPr>
        <p:txBody>
          <a:bodyPr wrap="square">
            <a:spAutoFit/>
          </a:bodyPr>
          <a:lstStyle/>
          <a:p>
            <a:pPr latinLnBrk="1"/>
            <a:r>
              <a:rPr lang="en-US" altLang="ko-KR" sz="3600" b="1" dirty="0">
                <a:solidFill>
                  <a:srgbClr val="332533"/>
                </a:solidFill>
                <a:latin typeface="Arial" panose="020B0604020202020204"/>
                <a:ea typeface="Arial Unicode MS"/>
              </a:rPr>
              <a:t>P</a:t>
            </a:r>
            <a:r>
              <a:rPr lang="en-US" altLang="zh-CN" sz="3600" b="1" dirty="0">
                <a:solidFill>
                  <a:srgbClr val="332533"/>
                </a:solidFill>
                <a:latin typeface="Arial" panose="020B0604020202020204"/>
                <a:ea typeface="Arial Unicode MS"/>
              </a:rPr>
              <a:t>ART</a:t>
            </a:r>
            <a:r>
              <a:rPr lang="en-US" altLang="ko-KR" sz="3600" b="1" dirty="0">
                <a:solidFill>
                  <a:srgbClr val="332533"/>
                </a:solidFill>
                <a:latin typeface="Arial" panose="020B0604020202020204"/>
                <a:ea typeface="Arial Unicode MS"/>
              </a:rPr>
              <a:t> 03</a:t>
            </a:r>
            <a:endParaRPr lang="ko-KR" altLang="en-US" sz="3600" b="1" dirty="0">
              <a:solidFill>
                <a:srgbClr val="332533"/>
              </a:solidFill>
              <a:latin typeface="Arial" panose="020B0604020202020204"/>
              <a:ea typeface="Arial Unicode M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13"/>
          <p:cNvSpPr/>
          <p:nvPr>
            <p:custDataLst>
              <p:tags r:id="rId2"/>
            </p:custDataLst>
          </p:nvPr>
        </p:nvSpPr>
        <p:spPr>
          <a:xfrm>
            <a:off x="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6" name="等腰三角形 15"/>
          <p:cNvSpPr/>
          <p:nvPr>
            <p:custDataLst>
              <p:tags r:id="rId3"/>
            </p:custDataLst>
          </p:nvPr>
        </p:nvSpPr>
        <p:spPr>
          <a:xfrm flipV="1">
            <a:off x="5433347" y="0"/>
            <a:ext cx="1325299" cy="736097"/>
          </a:xfrm>
          <a:prstGeom prs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20" name="菱形 19"/>
          <p:cNvSpPr/>
          <p:nvPr>
            <p:custDataLst>
              <p:tags r:id="rId4"/>
            </p:custDataLst>
          </p:nvPr>
        </p:nvSpPr>
        <p:spPr>
          <a:xfrm>
            <a:off x="4397823" y="1560285"/>
            <a:ext cx="3396343" cy="3396343"/>
          </a:xfrm>
          <a:prstGeom prst="diamond">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3" name="矩形 12"/>
          <p:cNvSpPr/>
          <p:nvPr>
            <p:custDataLst>
              <p:tags r:id="rId5"/>
            </p:custDataLst>
          </p:nvPr>
        </p:nvSpPr>
        <p:spPr>
          <a:xfrm>
            <a:off x="4905820" y="2046514"/>
            <a:ext cx="2380347" cy="2423884"/>
          </a:xfrm>
          <a:prstGeom prst="rect">
            <a:avLst/>
          </a:prstGeom>
        </p:spPr>
        <p:txBody>
          <a:bodyPr wrap="square"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algn="ctr">
              <a:lnSpc>
                <a:spcPct val="100000"/>
              </a:lnSpc>
              <a:spcBef>
                <a:spcPts val="0"/>
              </a:spcBef>
              <a:spcAft>
                <a:spcPts val="0"/>
              </a:spcAft>
              <a:buSzPct val="100000"/>
              <a:buNone/>
            </a:pPr>
            <a:r>
              <a:rPr lang="zh-CN" altLang="en-US" sz="4000" b="1" spc="240" dirty="0">
                <a:solidFill>
                  <a:schemeClr val="lt1"/>
                </a:solidFill>
                <a:latin typeface="Arial" panose="020B0604020202020204" pitchFamily="34" charset="0"/>
                <a:ea typeface="微软雅黑" panose="020B0503020204020204" pitchFamily="34" charset="-122"/>
              </a:rPr>
              <a:t>服务案例详述</a:t>
            </a:r>
          </a:p>
        </p:txBody>
      </p:sp>
      <p:sp>
        <p:nvSpPr>
          <p:cNvPr id="15" name="矩形 14"/>
          <p:cNvSpPr/>
          <p:nvPr>
            <p:custDataLst>
              <p:tags r:id="rId6"/>
            </p:custDataLst>
          </p:nvPr>
        </p:nvSpPr>
        <p:spPr>
          <a:xfrm>
            <a:off x="464448" y="1264465"/>
            <a:ext cx="3860799" cy="4747698"/>
          </a:xfrm>
          <a:prstGeom prst="rect">
            <a:avLst/>
          </a:prstGeom>
        </p:spPr>
        <p:txBody>
          <a:bodyPr anchor="t">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lvl="0" indent="0" algn="l">
              <a:lnSpc>
                <a:spcPct val="120000"/>
              </a:lnSpc>
              <a:spcBef>
                <a:spcPts val="0"/>
              </a:spcBef>
              <a:spcAft>
                <a:spcPts val="800"/>
              </a:spcAft>
              <a:buSzPct val="100000"/>
              <a:buNone/>
            </a:pPr>
            <a:r>
              <a:rPr lang="zh-CN" altLang="en-US" b="1" spc="100" dirty="0">
                <a:solidFill>
                  <a:schemeClr val="bg1"/>
                </a:solidFill>
                <a:latin typeface="Arial" panose="020B0604020202020204" pitchFamily="34" charset="0"/>
                <a:ea typeface="微软雅黑" panose="020B0503020204020204" pitchFamily="34" charset="-122"/>
              </a:rPr>
              <a:t>上海药明生物技术有限公司</a:t>
            </a:r>
            <a:r>
              <a:rPr lang="zh-CN" altLang="en-US" spc="100" dirty="0">
                <a:solidFill>
                  <a:schemeClr val="bg1"/>
                </a:solidFill>
                <a:latin typeface="Arial" panose="020B0604020202020204" pitchFamily="34" charset="0"/>
                <a:ea typeface="微软雅黑" panose="020B0503020204020204" pitchFamily="34" charset="-122"/>
              </a:rPr>
              <a:t> </a:t>
            </a:r>
          </a:p>
          <a:p>
            <a:pPr marL="635000" lvl="1" indent="-304800" algn="l" fontAlgn="ctr">
              <a:lnSpc>
                <a:spcPct val="120000"/>
              </a:lnSpc>
              <a:spcBef>
                <a:spcPts val="0"/>
              </a:spcBef>
              <a:spcAft>
                <a:spcPts val="800"/>
              </a:spcAft>
              <a:buSzPct val="100000"/>
              <a:buFont typeface="Arial" panose="020B0604020202020204" pitchFamily="34" charset="0"/>
              <a:buChar char="○"/>
            </a:pPr>
            <a:r>
              <a:rPr lang="zh-CN" altLang="en-US" sz="1600" spc="80" dirty="0">
                <a:solidFill>
                  <a:schemeClr val="bg1"/>
                </a:solidFill>
                <a:latin typeface="Arial" panose="020B0604020202020204" pitchFamily="34" charset="0"/>
                <a:ea typeface="微软雅黑" panose="020B0503020204020204" pitchFamily="34" charset="-122"/>
              </a:rPr>
              <a:t>过百台温控类设备及若干各类库房3Q及RQ验证</a:t>
            </a:r>
          </a:p>
          <a:p>
            <a:pPr marL="635000" lvl="1" indent="-304800" algn="l" fontAlgn="ctr">
              <a:lnSpc>
                <a:spcPct val="120000"/>
              </a:lnSpc>
              <a:spcBef>
                <a:spcPts val="0"/>
              </a:spcBef>
              <a:spcAft>
                <a:spcPts val="800"/>
              </a:spcAft>
              <a:buSzPct val="100000"/>
              <a:buFont typeface="Arial" panose="020B0604020202020204" pitchFamily="34" charset="0"/>
              <a:buChar char="○"/>
            </a:pPr>
            <a:r>
              <a:rPr lang="zh-CN" altLang="en-US" sz="1600" spc="80" dirty="0">
                <a:solidFill>
                  <a:schemeClr val="bg1"/>
                </a:solidFill>
                <a:latin typeface="Arial" panose="020B0604020202020204" pitchFamily="34" charset="0"/>
                <a:ea typeface="微软雅黑" panose="020B0503020204020204" pitchFamily="34" charset="-122"/>
              </a:rPr>
              <a:t>案例特征：待验证设备数量庞大并且需要配合客户使用部门时间进行验证周期规划，熙迈同时提供了大量设备和工程师，在客户不同部门要求的时间节点前圆满完成相应验证任务。</a:t>
            </a:r>
          </a:p>
        </p:txBody>
      </p:sp>
      <p:sp>
        <p:nvSpPr>
          <p:cNvPr id="17" name="矩形 16"/>
          <p:cNvSpPr/>
          <p:nvPr>
            <p:custDataLst>
              <p:tags r:id="rId7"/>
            </p:custDataLst>
          </p:nvPr>
        </p:nvSpPr>
        <p:spPr>
          <a:xfrm>
            <a:off x="7866753" y="1264465"/>
            <a:ext cx="3860799" cy="4747698"/>
          </a:xfrm>
          <a:prstGeom prst="rect">
            <a:avLst/>
          </a:prstGeom>
        </p:spPr>
        <p:txBody>
          <a:bodyPr anchor="t">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lvl="0" indent="0" algn="l">
              <a:lnSpc>
                <a:spcPct val="120000"/>
              </a:lnSpc>
              <a:spcBef>
                <a:spcPts val="0"/>
              </a:spcBef>
              <a:spcAft>
                <a:spcPts val="800"/>
              </a:spcAft>
              <a:buSzPct val="100000"/>
              <a:buNone/>
            </a:pPr>
            <a:r>
              <a:rPr lang="zh-CN" altLang="zh-CN" b="1" spc="100" dirty="0">
                <a:solidFill>
                  <a:schemeClr val="tx1">
                    <a:lumMod val="75000"/>
                    <a:lumOff val="25000"/>
                  </a:schemeClr>
                </a:solidFill>
                <a:latin typeface="Arial" panose="020B0604020202020204" pitchFamily="34" charset="0"/>
                <a:ea typeface="微软雅黑" panose="020B0503020204020204" pitchFamily="34" charset="-122"/>
              </a:rPr>
              <a:t>江苏金斯瑞蓬勃生物科技有限公司</a:t>
            </a:r>
          </a:p>
          <a:p>
            <a:pPr marL="635000" lvl="1" indent="-304800" algn="l" fontAlgn="ctr">
              <a:lnSpc>
                <a:spcPct val="120000"/>
              </a:lnSpc>
              <a:spcBef>
                <a:spcPts val="0"/>
              </a:spcBef>
              <a:spcAft>
                <a:spcPts val="800"/>
              </a:spcAft>
              <a:buSzPct val="100000"/>
              <a:buFont typeface="Arial" panose="020B0604020202020204" pitchFamily="34" charset="0"/>
              <a:buChar char="○"/>
            </a:pPr>
            <a:r>
              <a:rPr lang="en-US" altLang="zh-CN" sz="1600" spc="80" dirty="0">
                <a:solidFill>
                  <a:schemeClr val="tx1">
                    <a:lumMod val="75000"/>
                    <a:lumOff val="25000"/>
                  </a:schemeClr>
                </a:solidFill>
                <a:latin typeface="Arial" panose="020B0604020202020204" pitchFamily="34" charset="0"/>
                <a:ea typeface="微软雅黑" panose="020B0503020204020204" pitchFamily="34" charset="-122"/>
              </a:rPr>
              <a:t>50+温控类设备及若干库房3Q验证</a:t>
            </a:r>
          </a:p>
          <a:p>
            <a:pPr marL="635000" lvl="1" indent="-304800" algn="l" fontAlgn="ctr">
              <a:lnSpc>
                <a:spcPct val="120000"/>
              </a:lnSpc>
              <a:spcBef>
                <a:spcPts val="0"/>
              </a:spcBef>
              <a:spcAft>
                <a:spcPts val="800"/>
              </a:spcAft>
              <a:buSzPct val="100000"/>
              <a:buFont typeface="Arial" panose="020B0604020202020204" pitchFamily="34" charset="0"/>
              <a:buChar char="○"/>
            </a:pPr>
            <a:r>
              <a:rPr lang="zh-CN" altLang="en-US" sz="1600" spc="80" dirty="0">
                <a:solidFill>
                  <a:schemeClr val="tx1">
                    <a:lumMod val="75000"/>
                    <a:lumOff val="25000"/>
                  </a:schemeClr>
                </a:solidFill>
                <a:latin typeface="Arial" panose="020B0604020202020204" pitchFamily="34" charset="0"/>
                <a:ea typeface="微软雅黑" panose="020B0503020204020204" pitchFamily="34" charset="-122"/>
              </a:rPr>
              <a:t>案例特征：客户新建厂房，新设备进场的3Q验证，熙迈合理安排人员及设备，定期更新项目进展情况</a:t>
            </a:r>
            <a:r>
              <a:rPr lang="en-US" altLang="zh-CN" sz="1600" spc="80" dirty="0">
                <a:solidFill>
                  <a:schemeClr val="tx1">
                    <a:lumMod val="75000"/>
                    <a:lumOff val="25000"/>
                  </a:schemeClr>
                </a:solidFill>
                <a:latin typeface="Arial" panose="020B0604020202020204" pitchFamily="34" charset="0"/>
                <a:ea typeface="微软雅黑" panose="020B0503020204020204" pitchFamily="34" charset="-122"/>
              </a:rPr>
              <a:t>,</a:t>
            </a:r>
            <a:r>
              <a:rPr lang="zh-CN" altLang="en-US" sz="1600" spc="80" dirty="0">
                <a:solidFill>
                  <a:schemeClr val="tx1">
                    <a:lumMod val="75000"/>
                    <a:lumOff val="25000"/>
                  </a:schemeClr>
                </a:solidFill>
                <a:latin typeface="Arial" panose="020B0604020202020204" pitchFamily="34" charset="0"/>
                <a:ea typeface="微软雅黑" panose="020B0503020204020204" pitchFamily="34" charset="-122"/>
              </a:rPr>
              <a:t>在交付日期前提前完成了所有设备的验证工作。</a:t>
            </a:r>
          </a:p>
        </p:txBody>
      </p:sp>
      <p:sp>
        <p:nvSpPr>
          <p:cNvPr id="21" name="等腰三角形 20"/>
          <p:cNvSpPr/>
          <p:nvPr>
            <p:custDataLst>
              <p:tags r:id="rId8"/>
            </p:custDataLst>
          </p:nvPr>
        </p:nvSpPr>
        <p:spPr>
          <a:xfrm>
            <a:off x="5433347" y="6121177"/>
            <a:ext cx="1325299" cy="736097"/>
          </a:xfrm>
          <a:prstGeom prs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Tree>
    <p:custDataLst>
      <p:tags r:id="rId1"/>
    </p:custData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13"/>
          <p:cNvSpPr/>
          <p:nvPr>
            <p:custDataLst>
              <p:tags r:id="rId2"/>
            </p:custDataLst>
          </p:nvPr>
        </p:nvSpPr>
        <p:spPr>
          <a:xfrm>
            <a:off x="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6" name="等腰三角形 15"/>
          <p:cNvSpPr/>
          <p:nvPr>
            <p:custDataLst>
              <p:tags r:id="rId3"/>
            </p:custDataLst>
          </p:nvPr>
        </p:nvSpPr>
        <p:spPr>
          <a:xfrm flipV="1">
            <a:off x="5433347" y="0"/>
            <a:ext cx="1325299" cy="736097"/>
          </a:xfrm>
          <a:prstGeom prs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20" name="菱形 19"/>
          <p:cNvSpPr/>
          <p:nvPr>
            <p:custDataLst>
              <p:tags r:id="rId4"/>
            </p:custDataLst>
          </p:nvPr>
        </p:nvSpPr>
        <p:spPr>
          <a:xfrm>
            <a:off x="4397823" y="1560285"/>
            <a:ext cx="3396343" cy="3396343"/>
          </a:xfrm>
          <a:prstGeom prst="diamond">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3" name="矩形 12"/>
          <p:cNvSpPr/>
          <p:nvPr>
            <p:custDataLst>
              <p:tags r:id="rId5"/>
            </p:custDataLst>
          </p:nvPr>
        </p:nvSpPr>
        <p:spPr>
          <a:xfrm>
            <a:off x="4905820" y="2046514"/>
            <a:ext cx="2380347" cy="2423884"/>
          </a:xfrm>
          <a:prstGeom prst="rect">
            <a:avLst/>
          </a:prstGeom>
        </p:spPr>
        <p:txBody>
          <a:bodyPr wrap="square"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algn="ctr">
              <a:lnSpc>
                <a:spcPct val="100000"/>
              </a:lnSpc>
              <a:spcBef>
                <a:spcPts val="0"/>
              </a:spcBef>
              <a:spcAft>
                <a:spcPts val="0"/>
              </a:spcAft>
              <a:buSzPct val="100000"/>
              <a:buNone/>
            </a:pPr>
            <a:r>
              <a:rPr lang="zh-CN" altLang="en-US" sz="4000" b="1" spc="240" dirty="0">
                <a:solidFill>
                  <a:schemeClr val="lt1"/>
                </a:solidFill>
                <a:latin typeface="Arial" panose="020B0604020202020204" pitchFamily="34" charset="0"/>
                <a:ea typeface="微软雅黑" panose="020B0503020204020204" pitchFamily="34" charset="-122"/>
              </a:rPr>
              <a:t>服务案例详述</a:t>
            </a:r>
          </a:p>
        </p:txBody>
      </p:sp>
      <p:sp>
        <p:nvSpPr>
          <p:cNvPr id="15" name="矩形 14"/>
          <p:cNvSpPr/>
          <p:nvPr>
            <p:custDataLst>
              <p:tags r:id="rId6"/>
            </p:custDataLst>
          </p:nvPr>
        </p:nvSpPr>
        <p:spPr>
          <a:xfrm>
            <a:off x="464448" y="1264465"/>
            <a:ext cx="3860799" cy="4747698"/>
          </a:xfrm>
          <a:prstGeom prst="rect">
            <a:avLst/>
          </a:prstGeom>
        </p:spPr>
        <p:txBody>
          <a:bodyPr anchor="t">
            <a:normAutofit lnSpcReduction="100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lvl="0" indent="0" algn="l">
              <a:lnSpc>
                <a:spcPct val="120000"/>
              </a:lnSpc>
              <a:spcBef>
                <a:spcPts val="0"/>
              </a:spcBef>
              <a:spcAft>
                <a:spcPts val="800"/>
              </a:spcAft>
              <a:buSzPct val="100000"/>
              <a:buNone/>
            </a:pPr>
            <a:r>
              <a:rPr lang="zh-CN" altLang="en-US" b="1" spc="100" dirty="0">
                <a:solidFill>
                  <a:schemeClr val="bg1"/>
                </a:solidFill>
                <a:latin typeface="Arial" panose="020B0604020202020204" pitchFamily="34" charset="0"/>
                <a:ea typeface="微软雅黑" panose="020B0503020204020204" pitchFamily="34" charset="-122"/>
              </a:rPr>
              <a:t>上海欣活生物科技有限公司</a:t>
            </a:r>
            <a:r>
              <a:rPr lang="zh-CN" altLang="en-US" spc="100" dirty="0">
                <a:solidFill>
                  <a:schemeClr val="bg1"/>
                </a:solidFill>
                <a:latin typeface="Arial" panose="020B0604020202020204" pitchFamily="34" charset="0"/>
                <a:ea typeface="微软雅黑" panose="020B0503020204020204" pitchFamily="34" charset="-122"/>
              </a:rPr>
              <a:t> </a:t>
            </a:r>
          </a:p>
          <a:p>
            <a:pPr marL="635000" lvl="1" indent="-304800" algn="l" fontAlgn="ctr">
              <a:lnSpc>
                <a:spcPct val="120000"/>
              </a:lnSpc>
              <a:spcBef>
                <a:spcPts val="0"/>
              </a:spcBef>
              <a:spcAft>
                <a:spcPts val="800"/>
              </a:spcAft>
              <a:buSzPct val="100000"/>
              <a:buFont typeface="Arial" panose="020B0604020202020204" pitchFamily="34" charset="0"/>
              <a:buChar char="○"/>
            </a:pPr>
            <a:r>
              <a:rPr lang="zh-CN" altLang="en-US" sz="1600" spc="80" dirty="0">
                <a:solidFill>
                  <a:schemeClr val="bg1"/>
                </a:solidFill>
                <a:latin typeface="Arial" panose="020B0604020202020204" pitchFamily="34" charset="0"/>
                <a:ea typeface="微软雅黑" panose="020B0503020204020204" pitchFamily="34" charset="-122"/>
              </a:rPr>
              <a:t>大量温控类设备及若干各类库房3Q验证</a:t>
            </a:r>
          </a:p>
          <a:p>
            <a:pPr marL="635000" lvl="1" indent="-304800" algn="l" fontAlgn="ctr">
              <a:lnSpc>
                <a:spcPct val="120000"/>
              </a:lnSpc>
              <a:spcBef>
                <a:spcPts val="0"/>
              </a:spcBef>
              <a:spcAft>
                <a:spcPts val="800"/>
              </a:spcAft>
              <a:buSzPct val="100000"/>
              <a:buFont typeface="Arial" panose="020B0604020202020204" pitchFamily="34" charset="0"/>
              <a:buChar char="○"/>
            </a:pPr>
            <a:endParaRPr lang="zh-CN" altLang="en-US" sz="1600" spc="80" dirty="0">
              <a:solidFill>
                <a:schemeClr val="bg1"/>
              </a:solidFill>
              <a:latin typeface="Arial" panose="020B0604020202020204" pitchFamily="34" charset="0"/>
              <a:ea typeface="微软雅黑" panose="020B0503020204020204" pitchFamily="34" charset="-122"/>
            </a:endParaRPr>
          </a:p>
          <a:p>
            <a:pPr marL="635000" lvl="1" indent="-304800" algn="l" fontAlgn="ctr">
              <a:lnSpc>
                <a:spcPct val="120000"/>
              </a:lnSpc>
              <a:spcBef>
                <a:spcPts val="0"/>
              </a:spcBef>
              <a:spcAft>
                <a:spcPts val="800"/>
              </a:spcAft>
              <a:buSzPct val="100000"/>
              <a:buFont typeface="Arial" panose="020B0604020202020204" pitchFamily="34" charset="0"/>
              <a:buChar char="○"/>
            </a:pPr>
            <a:r>
              <a:rPr lang="zh-CN" altLang="en-US" sz="1600" spc="80" dirty="0">
                <a:solidFill>
                  <a:schemeClr val="bg1"/>
                </a:solidFill>
                <a:latin typeface="Arial" panose="020B0604020202020204" pitchFamily="34" charset="0"/>
                <a:ea typeface="微软雅黑" panose="020B0503020204020204" pitchFamily="34" charset="-122"/>
              </a:rPr>
              <a:t>案例特征：待验证设备全部位于新建厂区，设备到位后需要配合环境验证周期及计划生产时间在规定时间内</a:t>
            </a:r>
            <a:r>
              <a:rPr lang="en-US" altLang="zh-CN" sz="1600" spc="80" dirty="0">
                <a:solidFill>
                  <a:schemeClr val="bg1"/>
                </a:solidFill>
                <a:latin typeface="Arial" panose="020B0604020202020204" pitchFamily="34" charset="0"/>
                <a:ea typeface="微软雅黑" panose="020B0503020204020204" pitchFamily="34" charset="-122"/>
              </a:rPr>
              <a:t>,</a:t>
            </a:r>
            <a:r>
              <a:rPr lang="zh-CN" altLang="en-US" sz="1600" spc="80" dirty="0">
                <a:solidFill>
                  <a:schemeClr val="bg1"/>
                </a:solidFill>
                <a:latin typeface="Arial" panose="020B0604020202020204" pitchFamily="34" charset="0"/>
                <a:ea typeface="微软雅黑" panose="020B0503020204020204" pitchFamily="34" charset="-122"/>
              </a:rPr>
              <a:t>完成全部验证工作，大量库房类3Q验证需配合施工方进行相关调试以及预测试，时间紧，任务重。熙迈为配合客户工期，对验证进行白班及夜班两班工作制，提前完成相关验证任务。</a:t>
            </a:r>
          </a:p>
        </p:txBody>
      </p:sp>
      <p:sp>
        <p:nvSpPr>
          <p:cNvPr id="17" name="矩形 16"/>
          <p:cNvSpPr/>
          <p:nvPr>
            <p:custDataLst>
              <p:tags r:id="rId7"/>
            </p:custDataLst>
          </p:nvPr>
        </p:nvSpPr>
        <p:spPr>
          <a:xfrm>
            <a:off x="7866753" y="1264465"/>
            <a:ext cx="3860799" cy="4747698"/>
          </a:xfrm>
          <a:prstGeom prst="rect">
            <a:avLst/>
          </a:prstGeom>
        </p:spPr>
        <p:txBody>
          <a:bodyPr anchor="t">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lvl="0" indent="0" algn="l">
              <a:lnSpc>
                <a:spcPct val="120000"/>
              </a:lnSpc>
              <a:spcBef>
                <a:spcPts val="0"/>
              </a:spcBef>
              <a:spcAft>
                <a:spcPts val="800"/>
              </a:spcAft>
              <a:buSzPct val="100000"/>
              <a:buNone/>
            </a:pPr>
            <a:r>
              <a:rPr lang="zh-CN" altLang="zh-CN" b="1" spc="100" dirty="0">
                <a:solidFill>
                  <a:schemeClr val="tx1">
                    <a:lumMod val="75000"/>
                    <a:lumOff val="25000"/>
                  </a:schemeClr>
                </a:solidFill>
                <a:latin typeface="Arial" panose="020B0604020202020204" pitchFamily="34" charset="0"/>
                <a:ea typeface="微软雅黑" panose="020B0503020204020204" pitchFamily="34" charset="-122"/>
              </a:rPr>
              <a:t>成都诺迪康生物制药有限公司</a:t>
            </a:r>
          </a:p>
          <a:p>
            <a:pPr marL="635000" lvl="1" indent="-304800" algn="l" fontAlgn="ctr">
              <a:lnSpc>
                <a:spcPct val="120000"/>
              </a:lnSpc>
              <a:spcBef>
                <a:spcPts val="0"/>
              </a:spcBef>
              <a:spcAft>
                <a:spcPts val="800"/>
              </a:spcAft>
              <a:buClrTx/>
              <a:buSzTx/>
              <a:buFont typeface="Arial" panose="020B0604020202020204" pitchFamily="34" charset="0"/>
              <a:buChar char="○"/>
            </a:pPr>
            <a:r>
              <a:rPr lang="zh-CN" altLang="en-US" sz="1600" spc="80" dirty="0">
                <a:solidFill>
                  <a:schemeClr val="tx1"/>
                </a:solidFill>
                <a:latin typeface="Arial" panose="020B0604020202020204" pitchFamily="34" charset="0"/>
                <a:ea typeface="微软雅黑" panose="020B0503020204020204" pitchFamily="34" charset="-122"/>
              </a:rPr>
              <a:t>大量温控类设备及若干各类库房3Q验证</a:t>
            </a:r>
          </a:p>
          <a:p>
            <a:pPr marL="635000" lvl="1" indent="-304800" algn="l" fontAlgn="ctr">
              <a:lnSpc>
                <a:spcPct val="120000"/>
              </a:lnSpc>
              <a:spcBef>
                <a:spcPts val="0"/>
              </a:spcBef>
              <a:spcAft>
                <a:spcPts val="800"/>
              </a:spcAft>
              <a:buSzPct val="100000"/>
              <a:buFont typeface="Arial" panose="020B0604020202020204" pitchFamily="34" charset="0"/>
              <a:buChar char="○"/>
            </a:pPr>
            <a:endParaRPr lang="en-US" altLang="zh-CN" sz="1600" spc="80" dirty="0">
              <a:solidFill>
                <a:schemeClr val="tx1">
                  <a:lumMod val="75000"/>
                  <a:lumOff val="25000"/>
                </a:schemeClr>
              </a:solidFill>
              <a:latin typeface="Arial" panose="020B0604020202020204" pitchFamily="34" charset="0"/>
              <a:ea typeface="微软雅黑" panose="020B0503020204020204" pitchFamily="34" charset="-122"/>
            </a:endParaRPr>
          </a:p>
          <a:p>
            <a:pPr marL="635000" lvl="1" indent="-304800" algn="l" fontAlgn="ctr">
              <a:lnSpc>
                <a:spcPct val="120000"/>
              </a:lnSpc>
              <a:spcBef>
                <a:spcPts val="0"/>
              </a:spcBef>
              <a:spcAft>
                <a:spcPts val="800"/>
              </a:spcAft>
              <a:buSzPct val="100000"/>
              <a:buFont typeface="Arial" panose="020B0604020202020204" pitchFamily="34" charset="0"/>
              <a:buChar char="○"/>
            </a:pPr>
            <a:r>
              <a:rPr lang="en-US" altLang="zh-CN" sz="1600" spc="80" dirty="0">
                <a:solidFill>
                  <a:schemeClr val="tx1">
                    <a:lumMod val="75000"/>
                    <a:lumOff val="25000"/>
                  </a:schemeClr>
                </a:solidFill>
                <a:latin typeface="Arial" panose="020B0604020202020204" pitchFamily="34" charset="0"/>
                <a:ea typeface="微软雅黑" panose="020B0503020204020204" pitchFamily="34" charset="-122"/>
              </a:rPr>
              <a:t>案例特征：客户新建厂房，待验证设备及库房验证计划根据现场施工进度变化频繁，熙迈长期派驻工程师在客户现场提供技术支持以及预测试服务，协助施工单位调试冷库性能，为后期的验证工作打下良好的基础。</a:t>
            </a:r>
          </a:p>
        </p:txBody>
      </p:sp>
      <p:sp>
        <p:nvSpPr>
          <p:cNvPr id="21" name="等腰三角形 20"/>
          <p:cNvSpPr/>
          <p:nvPr>
            <p:custDataLst>
              <p:tags r:id="rId8"/>
            </p:custDataLst>
          </p:nvPr>
        </p:nvSpPr>
        <p:spPr>
          <a:xfrm>
            <a:off x="5433347" y="6121177"/>
            <a:ext cx="1325299" cy="736097"/>
          </a:xfrm>
          <a:prstGeom prs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5"/>
          <p:cNvSpPr txBox="1"/>
          <p:nvPr/>
        </p:nvSpPr>
        <p:spPr>
          <a:xfrm>
            <a:off x="1940220" y="1466459"/>
            <a:ext cx="6197940" cy="1015663"/>
          </a:xfrm>
          <a:prstGeom prst="rect">
            <a:avLst/>
          </a:prstGeom>
          <a:noFill/>
        </p:spPr>
        <p:txBody>
          <a:bodyPr wrap="square" rtlCol="0">
            <a:spAutoFit/>
          </a:bodyPr>
          <a:lstStyle/>
          <a:p>
            <a:pPr latinLnBrk="1"/>
            <a:r>
              <a:rPr lang="en-US" altLang="ko-KR" sz="6000" b="1" dirty="0">
                <a:solidFill>
                  <a:srgbClr val="332533"/>
                </a:solidFill>
                <a:latin typeface="Arial Black" panose="020B0A04020102020204"/>
                <a:ea typeface="Arial Unicode MS"/>
                <a:cs typeface="Arial" panose="020B0604020202020204" pitchFamily="34" charset="0"/>
              </a:rPr>
              <a:t>CONTENTS</a:t>
            </a:r>
            <a:endParaRPr lang="ko-KR" altLang="en-US" sz="6000" b="1" dirty="0">
              <a:solidFill>
                <a:srgbClr val="332533"/>
              </a:solidFill>
              <a:latin typeface="Arial Black" panose="020B0A04020102020204"/>
              <a:ea typeface="Arial Unicode MS"/>
              <a:cs typeface="Arial" panose="020B0604020202020204" pitchFamily="34" charset="0"/>
            </a:endParaRPr>
          </a:p>
        </p:txBody>
      </p:sp>
      <p:sp>
        <p:nvSpPr>
          <p:cNvPr id="3" name="TextBox 16"/>
          <p:cNvSpPr txBox="1"/>
          <p:nvPr/>
        </p:nvSpPr>
        <p:spPr>
          <a:xfrm>
            <a:off x="2013538" y="2423103"/>
            <a:ext cx="4338493" cy="646331"/>
          </a:xfrm>
          <a:prstGeom prst="rect">
            <a:avLst/>
          </a:prstGeom>
          <a:noFill/>
        </p:spPr>
        <p:txBody>
          <a:bodyPr wrap="square" rtlCol="0">
            <a:spAutoFit/>
          </a:bodyPr>
          <a:lstStyle/>
          <a:p>
            <a:pPr latinLnBrk="1"/>
            <a:r>
              <a:rPr lang="zh-CN" altLang="en-US" sz="3600" b="1" dirty="0">
                <a:solidFill>
                  <a:srgbClr val="332533"/>
                </a:solidFill>
                <a:latin typeface="微软雅黑" panose="020B0503020204020204" pitchFamily="34" charset="-122"/>
                <a:ea typeface="微软雅黑" panose="020B0503020204020204" pitchFamily="34" charset="-122"/>
              </a:rPr>
              <a:t>目 录</a:t>
            </a:r>
            <a:endParaRPr lang="ko-KR" altLang="en-US" sz="3600" b="1" dirty="0">
              <a:solidFill>
                <a:srgbClr val="332533"/>
              </a:solidFill>
              <a:latin typeface="微软雅黑" panose="020B0503020204020204" pitchFamily="34" charset="-122"/>
              <a:ea typeface="Arial Unicode MS"/>
              <a:cs typeface="Arial" panose="020B0604020202020204" pitchFamily="34" charset="0"/>
            </a:endParaRPr>
          </a:p>
        </p:txBody>
      </p:sp>
      <p:sp>
        <p:nvSpPr>
          <p:cNvPr id="4" name="직사각형 25"/>
          <p:cNvSpPr/>
          <p:nvPr/>
        </p:nvSpPr>
        <p:spPr>
          <a:xfrm>
            <a:off x="2013538" y="3429000"/>
            <a:ext cx="2204894" cy="584775"/>
          </a:xfrm>
          <a:prstGeom prst="rect">
            <a:avLst/>
          </a:prstGeom>
        </p:spPr>
        <p:txBody>
          <a:bodyPr wrap="square">
            <a:spAutoFit/>
          </a:bodyPr>
          <a:lstStyle/>
          <a:p>
            <a:pPr latinLnBrk="1"/>
            <a:r>
              <a:rPr lang="en-US" altLang="ko-KR" sz="3200" b="1" dirty="0">
                <a:solidFill>
                  <a:srgbClr val="332533"/>
                </a:solidFill>
                <a:latin typeface="Arial" panose="020B0604020202020204"/>
                <a:ea typeface="Arial Unicode MS"/>
              </a:rPr>
              <a:t>P</a:t>
            </a:r>
            <a:r>
              <a:rPr lang="en-US" altLang="zh-CN" sz="3200" b="1" dirty="0">
                <a:solidFill>
                  <a:srgbClr val="332533"/>
                </a:solidFill>
                <a:latin typeface="Arial" panose="020B0604020202020204"/>
                <a:ea typeface="Arial Unicode MS"/>
              </a:rPr>
              <a:t>ART</a:t>
            </a:r>
            <a:r>
              <a:rPr lang="en-US" altLang="ko-KR" sz="3200" b="1" dirty="0">
                <a:solidFill>
                  <a:srgbClr val="332533"/>
                </a:solidFill>
                <a:latin typeface="Arial" panose="020B0604020202020204"/>
                <a:ea typeface="Arial Unicode MS"/>
              </a:rPr>
              <a:t> 01</a:t>
            </a:r>
            <a:endParaRPr lang="ko-KR" altLang="en-US" sz="3200" b="1" dirty="0">
              <a:solidFill>
                <a:srgbClr val="332533"/>
              </a:solidFill>
              <a:latin typeface="Arial" panose="020B0604020202020204"/>
              <a:ea typeface="Arial Unicode MS"/>
            </a:endParaRPr>
          </a:p>
        </p:txBody>
      </p:sp>
      <p:pic>
        <p:nvPicPr>
          <p:cNvPr id="5" name="图形 4"/>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744401" y="1400734"/>
            <a:ext cx="375471" cy="375471"/>
          </a:xfrm>
          <a:prstGeom prst="rect">
            <a:avLst/>
          </a:prstGeom>
        </p:spPr>
      </p:pic>
      <p:sp>
        <p:nvSpPr>
          <p:cNvPr id="6" name="직사각형 25"/>
          <p:cNvSpPr/>
          <p:nvPr/>
        </p:nvSpPr>
        <p:spPr>
          <a:xfrm>
            <a:off x="6096000" y="3425097"/>
            <a:ext cx="2204894" cy="584775"/>
          </a:xfrm>
          <a:prstGeom prst="rect">
            <a:avLst/>
          </a:prstGeom>
        </p:spPr>
        <p:txBody>
          <a:bodyPr wrap="square">
            <a:spAutoFit/>
          </a:bodyPr>
          <a:lstStyle/>
          <a:p>
            <a:pPr latinLnBrk="1"/>
            <a:r>
              <a:rPr lang="en-US" altLang="ko-KR" sz="3200" b="1" dirty="0">
                <a:solidFill>
                  <a:srgbClr val="332533"/>
                </a:solidFill>
                <a:latin typeface="Arial" panose="020B0604020202020204"/>
                <a:ea typeface="Arial Unicode MS"/>
              </a:rPr>
              <a:t>P</a:t>
            </a:r>
            <a:r>
              <a:rPr lang="en-US" altLang="zh-CN" sz="3200" b="1" dirty="0">
                <a:solidFill>
                  <a:srgbClr val="332533"/>
                </a:solidFill>
                <a:latin typeface="Arial" panose="020B0604020202020204"/>
                <a:ea typeface="Arial Unicode MS"/>
              </a:rPr>
              <a:t>ART</a:t>
            </a:r>
            <a:r>
              <a:rPr lang="en-US" altLang="ko-KR" sz="3200" b="1" dirty="0">
                <a:solidFill>
                  <a:srgbClr val="332533"/>
                </a:solidFill>
                <a:latin typeface="Arial" panose="020B0604020202020204"/>
                <a:ea typeface="Arial Unicode MS"/>
              </a:rPr>
              <a:t> 02</a:t>
            </a:r>
            <a:endParaRPr lang="ko-KR" altLang="en-US" sz="3200" b="1" dirty="0">
              <a:solidFill>
                <a:srgbClr val="332533"/>
              </a:solidFill>
              <a:latin typeface="Arial" panose="020B0604020202020204"/>
              <a:ea typeface="Arial Unicode MS"/>
            </a:endParaRPr>
          </a:p>
        </p:txBody>
      </p:sp>
      <p:sp>
        <p:nvSpPr>
          <p:cNvPr id="8" name="직사각형 25"/>
          <p:cNvSpPr/>
          <p:nvPr/>
        </p:nvSpPr>
        <p:spPr>
          <a:xfrm>
            <a:off x="2034206" y="4872492"/>
            <a:ext cx="2204894" cy="584775"/>
          </a:xfrm>
          <a:prstGeom prst="rect">
            <a:avLst/>
          </a:prstGeom>
        </p:spPr>
        <p:txBody>
          <a:bodyPr wrap="square">
            <a:spAutoFit/>
          </a:bodyPr>
          <a:lstStyle/>
          <a:p>
            <a:pPr latinLnBrk="1"/>
            <a:r>
              <a:rPr lang="en-US" altLang="ko-KR" sz="3200" b="1" dirty="0">
                <a:solidFill>
                  <a:srgbClr val="332533"/>
                </a:solidFill>
                <a:latin typeface="Arial" panose="020B0604020202020204"/>
                <a:ea typeface="Arial Unicode MS"/>
              </a:rPr>
              <a:t>P</a:t>
            </a:r>
            <a:r>
              <a:rPr lang="en-US" altLang="zh-CN" sz="3200" b="1" dirty="0">
                <a:solidFill>
                  <a:srgbClr val="332533"/>
                </a:solidFill>
                <a:latin typeface="Arial" panose="020B0604020202020204"/>
                <a:ea typeface="Arial Unicode MS"/>
              </a:rPr>
              <a:t>ART</a:t>
            </a:r>
            <a:r>
              <a:rPr lang="en-US" altLang="ko-KR" sz="3200" b="1" dirty="0">
                <a:solidFill>
                  <a:srgbClr val="332533"/>
                </a:solidFill>
                <a:latin typeface="Arial" panose="020B0604020202020204"/>
                <a:ea typeface="Arial Unicode MS"/>
              </a:rPr>
              <a:t> 03</a:t>
            </a:r>
            <a:endParaRPr lang="ko-KR" altLang="en-US" sz="3200" b="1" dirty="0">
              <a:solidFill>
                <a:srgbClr val="332533"/>
              </a:solidFill>
              <a:latin typeface="Arial" panose="020B0604020202020204"/>
              <a:ea typeface="Arial Unicode MS"/>
            </a:endParaRPr>
          </a:p>
        </p:txBody>
      </p:sp>
      <p:sp>
        <p:nvSpPr>
          <p:cNvPr id="9" name="文本框 8"/>
          <p:cNvSpPr txBox="1"/>
          <p:nvPr/>
        </p:nvSpPr>
        <p:spPr>
          <a:xfrm>
            <a:off x="2034206" y="3994614"/>
            <a:ext cx="2848689" cy="422808"/>
          </a:xfrm>
          <a:prstGeom prst="rect">
            <a:avLst/>
          </a:prstGeom>
          <a:noFill/>
        </p:spPr>
        <p:txBody>
          <a:bodyPr wrap="square" rtlCol="0">
            <a:spAutoFit/>
          </a:bodyPr>
          <a:lstStyle/>
          <a:p>
            <a:pPr>
              <a:lnSpc>
                <a:spcPct val="150000"/>
              </a:lnSpc>
            </a:pPr>
            <a:r>
              <a:rPr lang="zh-CN" altLang="en-US" sz="1600" b="1" dirty="0">
                <a:solidFill>
                  <a:schemeClr val="bg2">
                    <a:lumMod val="50000"/>
                  </a:schemeClr>
                </a:solidFill>
                <a:latin typeface="思源黑体 CN Bold" panose="020B0800000000000000" pitchFamily="34" charset="-122"/>
                <a:ea typeface="思源黑体 CN Bold" panose="020B0800000000000000" pitchFamily="34" charset="-122"/>
              </a:rPr>
              <a:t>温度控制类设备设施产品目录</a:t>
            </a:r>
          </a:p>
        </p:txBody>
      </p:sp>
      <p:sp>
        <p:nvSpPr>
          <p:cNvPr id="10" name="文本框 9"/>
          <p:cNvSpPr txBox="1"/>
          <p:nvPr/>
        </p:nvSpPr>
        <p:spPr>
          <a:xfrm>
            <a:off x="6161199" y="3946907"/>
            <a:ext cx="2848689" cy="422808"/>
          </a:xfrm>
          <a:prstGeom prst="rect">
            <a:avLst/>
          </a:prstGeom>
          <a:noFill/>
        </p:spPr>
        <p:txBody>
          <a:bodyPr wrap="square" rtlCol="0">
            <a:spAutoFit/>
          </a:bodyPr>
          <a:lstStyle>
            <a:defPPr>
              <a:defRPr lang="zh-CN"/>
            </a:defPPr>
            <a:lvl1pPr>
              <a:lnSpc>
                <a:spcPct val="150000"/>
              </a:lnSpc>
              <a:defRPr sz="1600" b="1">
                <a:solidFill>
                  <a:schemeClr val="bg2">
                    <a:lumMod val="50000"/>
                  </a:schemeClr>
                </a:solidFill>
                <a:latin typeface="思源黑体 CN Bold" panose="020B0800000000000000" pitchFamily="34" charset="-122"/>
                <a:ea typeface="思源黑体 CN Bold" panose="020B0800000000000000" pitchFamily="34" charset="-122"/>
              </a:defRPr>
            </a:lvl1pPr>
          </a:lstStyle>
          <a:p>
            <a:r>
              <a:rPr lang="zh-CN" altLang="en-US" dirty="0"/>
              <a:t>常用仪器</a:t>
            </a:r>
          </a:p>
        </p:txBody>
      </p:sp>
      <p:sp>
        <p:nvSpPr>
          <p:cNvPr id="11" name="文本框 10"/>
          <p:cNvSpPr txBox="1"/>
          <p:nvPr/>
        </p:nvSpPr>
        <p:spPr>
          <a:xfrm>
            <a:off x="2013538" y="5504973"/>
            <a:ext cx="2848689" cy="418128"/>
          </a:xfrm>
          <a:prstGeom prst="rect">
            <a:avLst/>
          </a:prstGeom>
          <a:noFill/>
        </p:spPr>
        <p:txBody>
          <a:bodyPr wrap="square" rtlCol="0">
            <a:spAutoFit/>
          </a:bodyPr>
          <a:lstStyle>
            <a:defPPr>
              <a:defRPr lang="zh-CN"/>
            </a:defPPr>
            <a:lvl1pPr>
              <a:lnSpc>
                <a:spcPct val="150000"/>
              </a:lnSpc>
              <a:defRPr sz="1600" b="1">
                <a:solidFill>
                  <a:schemeClr val="bg2">
                    <a:lumMod val="50000"/>
                  </a:schemeClr>
                </a:solidFill>
                <a:latin typeface="思源黑体 CN Bold" panose="020B0800000000000000" pitchFamily="34" charset="-122"/>
                <a:ea typeface="思源黑体 CN Bold" panose="020B0800000000000000" pitchFamily="34" charset="-122"/>
              </a:defRPr>
            </a:lvl1pPr>
          </a:lstStyle>
          <a:p>
            <a:r>
              <a:rPr lang="zh-CN" altLang="en-US" dirty="0"/>
              <a:t>服务案例详述</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13"/>
          <p:cNvSpPr/>
          <p:nvPr>
            <p:custDataLst>
              <p:tags r:id="rId2"/>
            </p:custDataLst>
          </p:nvPr>
        </p:nvSpPr>
        <p:spPr>
          <a:xfrm>
            <a:off x="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6" name="等腰三角形 15"/>
          <p:cNvSpPr/>
          <p:nvPr>
            <p:custDataLst>
              <p:tags r:id="rId3"/>
            </p:custDataLst>
          </p:nvPr>
        </p:nvSpPr>
        <p:spPr>
          <a:xfrm flipV="1">
            <a:off x="5433347" y="0"/>
            <a:ext cx="1325299" cy="736097"/>
          </a:xfrm>
          <a:prstGeom prs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20" name="菱形 19"/>
          <p:cNvSpPr/>
          <p:nvPr>
            <p:custDataLst>
              <p:tags r:id="rId4"/>
            </p:custDataLst>
          </p:nvPr>
        </p:nvSpPr>
        <p:spPr>
          <a:xfrm>
            <a:off x="4397823" y="1560285"/>
            <a:ext cx="3396343" cy="3396343"/>
          </a:xfrm>
          <a:prstGeom prst="diamond">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3" name="矩形 12"/>
          <p:cNvSpPr/>
          <p:nvPr>
            <p:custDataLst>
              <p:tags r:id="rId5"/>
            </p:custDataLst>
          </p:nvPr>
        </p:nvSpPr>
        <p:spPr>
          <a:xfrm>
            <a:off x="4905820" y="2046514"/>
            <a:ext cx="2380347" cy="2423884"/>
          </a:xfrm>
          <a:prstGeom prst="rect">
            <a:avLst/>
          </a:prstGeom>
        </p:spPr>
        <p:txBody>
          <a:bodyPr wrap="square"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algn="ctr">
              <a:lnSpc>
                <a:spcPct val="100000"/>
              </a:lnSpc>
              <a:spcBef>
                <a:spcPts val="0"/>
              </a:spcBef>
              <a:spcAft>
                <a:spcPts val="0"/>
              </a:spcAft>
              <a:buSzPct val="100000"/>
              <a:buNone/>
            </a:pPr>
            <a:r>
              <a:rPr lang="zh-CN" altLang="en-US" sz="4000" b="1" spc="240" dirty="0">
                <a:solidFill>
                  <a:schemeClr val="lt1"/>
                </a:solidFill>
                <a:latin typeface="Arial" panose="020B0604020202020204" pitchFamily="34" charset="0"/>
                <a:ea typeface="微软雅黑" panose="020B0503020204020204" pitchFamily="34" charset="-122"/>
              </a:rPr>
              <a:t>服务案例详述</a:t>
            </a:r>
          </a:p>
        </p:txBody>
      </p:sp>
      <p:sp>
        <p:nvSpPr>
          <p:cNvPr id="15" name="矩形 14"/>
          <p:cNvSpPr/>
          <p:nvPr>
            <p:custDataLst>
              <p:tags r:id="rId6"/>
            </p:custDataLst>
          </p:nvPr>
        </p:nvSpPr>
        <p:spPr>
          <a:xfrm>
            <a:off x="464448" y="1264465"/>
            <a:ext cx="3860799" cy="4747698"/>
          </a:xfrm>
          <a:prstGeom prst="rect">
            <a:avLst/>
          </a:prstGeom>
        </p:spPr>
        <p:txBody>
          <a:bodyPr anchor="t">
            <a:normAutofit lnSpcReduction="100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lvl="0" indent="0" algn="l">
              <a:lnSpc>
                <a:spcPct val="120000"/>
              </a:lnSpc>
              <a:spcBef>
                <a:spcPts val="0"/>
              </a:spcBef>
              <a:spcAft>
                <a:spcPts val="800"/>
              </a:spcAft>
              <a:buSzPct val="100000"/>
              <a:buNone/>
            </a:pPr>
            <a:r>
              <a:rPr lang="zh-CN" altLang="en-US" b="1" spc="100" dirty="0">
                <a:solidFill>
                  <a:schemeClr val="bg1"/>
                </a:solidFill>
                <a:latin typeface="Arial" panose="020B0604020202020204" pitchFamily="34" charset="0"/>
                <a:ea typeface="微软雅黑" panose="020B0503020204020204" pitchFamily="34" charset="-122"/>
              </a:rPr>
              <a:t>赛默飞世尔科技（中国）</a:t>
            </a:r>
            <a:r>
              <a:rPr lang="zh-CN" altLang="en-US" spc="100" dirty="0">
                <a:solidFill>
                  <a:schemeClr val="bg1"/>
                </a:solidFill>
                <a:latin typeface="Arial" panose="020B0604020202020204" pitchFamily="34" charset="0"/>
                <a:ea typeface="微软雅黑" panose="020B0503020204020204" pitchFamily="34" charset="-122"/>
              </a:rPr>
              <a:t> </a:t>
            </a:r>
          </a:p>
          <a:p>
            <a:pPr marL="635000" lvl="1" indent="-304800" algn="l" fontAlgn="ctr">
              <a:lnSpc>
                <a:spcPct val="120000"/>
              </a:lnSpc>
              <a:spcBef>
                <a:spcPts val="0"/>
              </a:spcBef>
              <a:spcAft>
                <a:spcPts val="800"/>
              </a:spcAft>
              <a:buSzPct val="100000"/>
              <a:buFont typeface="Arial" panose="020B0604020202020204" pitchFamily="34" charset="0"/>
              <a:buChar char="○"/>
            </a:pPr>
            <a:r>
              <a:rPr lang="zh-CN" altLang="en-US" sz="1600" spc="80" dirty="0">
                <a:solidFill>
                  <a:schemeClr val="bg1"/>
                </a:solidFill>
                <a:latin typeface="Arial" panose="020B0604020202020204" pitchFamily="34" charset="0"/>
                <a:ea typeface="微软雅黑" panose="020B0503020204020204" pitchFamily="34" charset="-122"/>
              </a:rPr>
              <a:t>若干各类库房RQ验证</a:t>
            </a:r>
          </a:p>
          <a:p>
            <a:pPr marL="635000" lvl="1" indent="-304800" algn="l" fontAlgn="ctr">
              <a:lnSpc>
                <a:spcPct val="120000"/>
              </a:lnSpc>
              <a:spcBef>
                <a:spcPts val="0"/>
              </a:spcBef>
              <a:spcAft>
                <a:spcPts val="800"/>
              </a:spcAft>
              <a:buSzPct val="100000"/>
              <a:buFont typeface="Arial" panose="020B0604020202020204" pitchFamily="34" charset="0"/>
              <a:buChar char="○"/>
            </a:pPr>
            <a:endParaRPr lang="zh-CN" altLang="en-US" sz="1600" spc="80" dirty="0">
              <a:solidFill>
                <a:schemeClr val="bg1"/>
              </a:solidFill>
              <a:latin typeface="Arial" panose="020B0604020202020204" pitchFamily="34" charset="0"/>
              <a:ea typeface="微软雅黑" panose="020B0503020204020204" pitchFamily="34" charset="-122"/>
            </a:endParaRPr>
          </a:p>
          <a:p>
            <a:pPr marL="635000" lvl="1" indent="-304800" algn="l" fontAlgn="ctr">
              <a:lnSpc>
                <a:spcPct val="120000"/>
              </a:lnSpc>
              <a:spcBef>
                <a:spcPts val="0"/>
              </a:spcBef>
              <a:spcAft>
                <a:spcPts val="800"/>
              </a:spcAft>
              <a:buSzPct val="100000"/>
              <a:buFont typeface="Arial" panose="020B0604020202020204" pitchFamily="34" charset="0"/>
              <a:buChar char="○"/>
            </a:pPr>
            <a:r>
              <a:rPr lang="zh-CN" altLang="en-US" sz="1600" spc="80" dirty="0">
                <a:solidFill>
                  <a:schemeClr val="bg1"/>
                </a:solidFill>
                <a:latin typeface="Arial" panose="020B0604020202020204" pitchFamily="34" charset="0"/>
                <a:ea typeface="微软雅黑" panose="020B0503020204020204" pitchFamily="34" charset="-122"/>
              </a:rPr>
              <a:t>案例特征：使用中的成品冷库，冬季夏季极端条件下的温度分布测试，白天工作时间仓库持续发货，在不影响客户日常发货的前提下利用夜班或周末时间完成冷库的布点，测试以及数据收集任务，并根据测试结果给出合理的指导意见。</a:t>
            </a:r>
          </a:p>
        </p:txBody>
      </p:sp>
      <p:sp>
        <p:nvSpPr>
          <p:cNvPr id="17" name="矩形 16"/>
          <p:cNvSpPr/>
          <p:nvPr>
            <p:custDataLst>
              <p:tags r:id="rId7"/>
            </p:custDataLst>
          </p:nvPr>
        </p:nvSpPr>
        <p:spPr>
          <a:xfrm>
            <a:off x="7866753" y="1264465"/>
            <a:ext cx="3860799" cy="4747698"/>
          </a:xfrm>
          <a:prstGeom prst="rect">
            <a:avLst/>
          </a:prstGeom>
        </p:spPr>
        <p:txBody>
          <a:bodyPr anchor="t">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lvl="0" indent="0" algn="l">
              <a:lnSpc>
                <a:spcPct val="120000"/>
              </a:lnSpc>
              <a:spcBef>
                <a:spcPts val="0"/>
              </a:spcBef>
              <a:spcAft>
                <a:spcPts val="800"/>
              </a:spcAft>
              <a:buSzPct val="100000"/>
              <a:buNone/>
            </a:pPr>
            <a:r>
              <a:rPr lang="zh-CN" altLang="zh-CN" b="1" spc="100" dirty="0">
                <a:solidFill>
                  <a:schemeClr val="tx1">
                    <a:lumMod val="75000"/>
                    <a:lumOff val="25000"/>
                  </a:schemeClr>
                </a:solidFill>
                <a:latin typeface="Arial" panose="020B0604020202020204" pitchFamily="34" charset="0"/>
                <a:ea typeface="微软雅黑" panose="020B0503020204020204" pitchFamily="34" charset="-122"/>
              </a:rPr>
              <a:t>上海浦东国际机场货运站有限公司</a:t>
            </a:r>
          </a:p>
          <a:p>
            <a:pPr marL="635000" lvl="1" indent="-304800" algn="l" fontAlgn="ctr">
              <a:lnSpc>
                <a:spcPct val="120000"/>
              </a:lnSpc>
              <a:spcBef>
                <a:spcPts val="0"/>
              </a:spcBef>
              <a:spcAft>
                <a:spcPts val="800"/>
              </a:spcAft>
              <a:buClrTx/>
              <a:buSzTx/>
              <a:buFont typeface="Arial" panose="020B0604020202020204" pitchFamily="34" charset="0"/>
              <a:buChar char="○"/>
            </a:pPr>
            <a:r>
              <a:rPr lang="zh-CN" altLang="en-US" sz="1600" spc="80" dirty="0">
                <a:solidFill>
                  <a:schemeClr val="tx1"/>
                </a:solidFill>
                <a:latin typeface="Arial" panose="020B0604020202020204" pitchFamily="34" charset="0"/>
                <a:ea typeface="微软雅黑" panose="020B0503020204020204" pitchFamily="34" charset="-122"/>
              </a:rPr>
              <a:t>大量冷链存储库房RQ验证</a:t>
            </a:r>
          </a:p>
          <a:p>
            <a:pPr marL="635000" lvl="1" indent="-304800" algn="l" fontAlgn="ctr">
              <a:lnSpc>
                <a:spcPct val="120000"/>
              </a:lnSpc>
              <a:spcBef>
                <a:spcPts val="0"/>
              </a:spcBef>
              <a:spcAft>
                <a:spcPts val="800"/>
              </a:spcAft>
              <a:buClrTx/>
              <a:buSzTx/>
              <a:buFont typeface="Arial" panose="020B0604020202020204" pitchFamily="34" charset="0"/>
              <a:buChar char="○"/>
            </a:pPr>
            <a:endParaRPr lang="zh-CN" altLang="en-US" sz="1600" spc="80" dirty="0">
              <a:solidFill>
                <a:schemeClr val="tx1"/>
              </a:solidFill>
              <a:latin typeface="Arial" panose="020B0604020202020204" pitchFamily="34" charset="0"/>
              <a:ea typeface="微软雅黑" panose="020B0503020204020204" pitchFamily="34" charset="-122"/>
            </a:endParaRPr>
          </a:p>
          <a:p>
            <a:pPr marL="635000" lvl="1" indent="-304800" algn="l" fontAlgn="ctr">
              <a:lnSpc>
                <a:spcPct val="120000"/>
              </a:lnSpc>
              <a:spcBef>
                <a:spcPts val="0"/>
              </a:spcBef>
              <a:spcAft>
                <a:spcPts val="800"/>
              </a:spcAft>
              <a:buClrTx/>
              <a:buSzTx/>
              <a:buFont typeface="Arial" panose="020B0604020202020204" pitchFamily="34" charset="0"/>
              <a:buChar char="○"/>
            </a:pPr>
            <a:r>
              <a:rPr lang="zh-CN" altLang="en-US" sz="1600" spc="80" dirty="0">
                <a:solidFill>
                  <a:schemeClr val="tx1"/>
                </a:solidFill>
                <a:latin typeface="Arial" panose="020B0604020202020204" pitchFamily="34" charset="0"/>
                <a:ea typeface="微软雅黑" panose="020B0503020204020204" pitchFamily="34" charset="-122"/>
              </a:rPr>
              <a:t>案例特征：大量使用中的冷库临近再验证周期，客户给定的验证周期短，熙迈配合客户同时展开多个冷库的RQ验证，赶在客户冷库到期前保质保量地完成所有验证任务。</a:t>
            </a:r>
          </a:p>
        </p:txBody>
      </p:sp>
      <p:sp>
        <p:nvSpPr>
          <p:cNvPr id="21" name="等腰三角形 20"/>
          <p:cNvSpPr/>
          <p:nvPr>
            <p:custDataLst>
              <p:tags r:id="rId8"/>
            </p:custDataLst>
          </p:nvPr>
        </p:nvSpPr>
        <p:spPr>
          <a:xfrm>
            <a:off x="5433347" y="6121177"/>
            <a:ext cx="1325299" cy="736097"/>
          </a:xfrm>
          <a:prstGeom prs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Tree>
    <p:custDataLst>
      <p:tags r:id="rId1"/>
    </p:custData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0"/>
          <p:cNvSpPr txBox="1"/>
          <p:nvPr/>
        </p:nvSpPr>
        <p:spPr>
          <a:xfrm>
            <a:off x="691691" y="1255780"/>
            <a:ext cx="6199133" cy="2369880"/>
          </a:xfrm>
          <a:prstGeom prst="rect">
            <a:avLst/>
          </a:prstGeom>
          <a:noFill/>
        </p:spPr>
        <p:txBody>
          <a:bodyPr wrap="square" rtlCol="0">
            <a:spAutoFit/>
          </a:bodyPr>
          <a:lstStyle/>
          <a:p>
            <a:r>
              <a:rPr lang="en-US" altLang="zh-CN" sz="8800" b="1"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Thanks</a:t>
            </a:r>
            <a:r>
              <a:rPr lang="zh-CN" altLang="en-US" sz="8800" b="1"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a:t>
            </a:r>
            <a:endParaRPr lang="en-US" altLang="zh-CN" sz="8800" b="1"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a:p>
            <a:r>
              <a:rPr lang="zh-CN" altLang="en-US" sz="6000" b="1"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感谢观看</a:t>
            </a:r>
            <a:endParaRPr lang="ko-KR" altLang="en-US" sz="6000" b="1" dirty="0">
              <a:solidFill>
                <a:schemeClr val="bg1"/>
              </a:solidFill>
              <a:latin typeface="微软雅黑" panose="020B0503020204020204" pitchFamily="34" charset="-122"/>
              <a:cs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WELCOME MESSAGE"/>
          <p:cNvSpPr txBox="1"/>
          <p:nvPr/>
        </p:nvSpPr>
        <p:spPr>
          <a:xfrm>
            <a:off x="6537361" y="2543925"/>
            <a:ext cx="5435564" cy="1568450"/>
          </a:xfrm>
          <a:prstGeom prst="rect">
            <a:avLst/>
          </a:prstGeom>
          <a:ln w="12700">
            <a:miter lim="400000"/>
          </a:ln>
        </p:spPr>
        <p:txBody>
          <a:bodyPr wrap="square" lIns="22860" rIns="22860">
            <a:spAutoFit/>
          </a:bodyPr>
          <a:lstStyle>
            <a:lvl1pPr>
              <a:defRPr sz="8400" b="1">
                <a:solidFill>
                  <a:srgbClr val="494949"/>
                </a:solidFill>
                <a:latin typeface="Lato Black"/>
                <a:ea typeface="Lato Black"/>
                <a:cs typeface="Lato Black"/>
                <a:sym typeface="Lato Black"/>
              </a:defRPr>
            </a:lvl1pPr>
          </a:lstStyle>
          <a:p>
            <a:pPr>
              <a:lnSpc>
                <a:spcPct val="150000"/>
              </a:lnSpc>
            </a:pPr>
            <a:r>
              <a:rPr lang="zh-CN" altLang="en-US" sz="3200" dirty="0">
                <a:solidFill>
                  <a:schemeClr val="bg2">
                    <a:lumMod val="50000"/>
                  </a:schemeClr>
                </a:solidFill>
                <a:latin typeface="思源黑体 CN Bold" panose="020B0800000000000000" pitchFamily="34" charset="-122"/>
                <a:ea typeface="思源黑体 CN Bold" panose="020B0800000000000000" pitchFamily="34" charset="-122"/>
              </a:rPr>
              <a:t>温度控制类设备设施</a:t>
            </a:r>
          </a:p>
          <a:p>
            <a:pPr>
              <a:lnSpc>
                <a:spcPct val="150000"/>
              </a:lnSpc>
            </a:pPr>
            <a:r>
              <a:rPr lang="zh-CN" altLang="en-US" sz="3200" b="1" dirty="0">
                <a:solidFill>
                  <a:schemeClr val="bg2">
                    <a:lumMod val="50000"/>
                  </a:schemeClr>
                </a:solidFill>
                <a:latin typeface="思源黑体 CN Bold" panose="020B0800000000000000" pitchFamily="34" charset="-122"/>
                <a:ea typeface="思源黑体 CN Bold" panose="020B0800000000000000" pitchFamily="34" charset="-122"/>
              </a:rPr>
              <a:t>产品目录</a:t>
            </a:r>
          </a:p>
        </p:txBody>
      </p:sp>
      <p:sp>
        <p:nvSpPr>
          <p:cNvPr id="3" name="线条"/>
          <p:cNvSpPr/>
          <p:nvPr/>
        </p:nvSpPr>
        <p:spPr>
          <a:xfrm>
            <a:off x="6537400" y="4238762"/>
            <a:ext cx="818431" cy="0"/>
          </a:xfrm>
          <a:prstGeom prst="line">
            <a:avLst/>
          </a:prstGeom>
          <a:ln w="38100">
            <a:solidFill>
              <a:srgbClr val="4EC3E0"/>
            </a:solidFill>
            <a:miter/>
          </a:ln>
        </p:spPr>
        <p:txBody>
          <a:bodyPr lIns="22860" rIns="22860"/>
          <a:lstStyle/>
          <a:p>
            <a:endParaRPr sz="820"/>
          </a:p>
        </p:txBody>
      </p:sp>
      <p:sp>
        <p:nvSpPr>
          <p:cNvPr id="5" name="직사각형 25"/>
          <p:cNvSpPr/>
          <p:nvPr/>
        </p:nvSpPr>
        <p:spPr>
          <a:xfrm>
            <a:off x="6483985" y="1343660"/>
            <a:ext cx="1644015" cy="1198880"/>
          </a:xfrm>
          <a:prstGeom prst="rect">
            <a:avLst/>
          </a:prstGeom>
        </p:spPr>
        <p:txBody>
          <a:bodyPr wrap="square">
            <a:spAutoFit/>
          </a:bodyPr>
          <a:lstStyle/>
          <a:p>
            <a:pPr latinLnBrk="1"/>
            <a:r>
              <a:rPr lang="en-US" altLang="ko-KR" sz="3600" b="1" dirty="0">
                <a:solidFill>
                  <a:srgbClr val="332533"/>
                </a:solidFill>
                <a:latin typeface="Arial" panose="020B0604020202020204"/>
                <a:ea typeface="Arial Unicode MS"/>
              </a:rPr>
              <a:t>P</a:t>
            </a:r>
            <a:r>
              <a:rPr lang="en-US" altLang="zh-CN" sz="3600" b="1" dirty="0">
                <a:solidFill>
                  <a:srgbClr val="332533"/>
                </a:solidFill>
                <a:latin typeface="Arial" panose="020B0604020202020204"/>
                <a:ea typeface="Arial Unicode MS"/>
              </a:rPr>
              <a:t>ART</a:t>
            </a:r>
            <a:r>
              <a:rPr lang="en-US" altLang="ko-KR" sz="3600" b="1" dirty="0">
                <a:solidFill>
                  <a:srgbClr val="332533"/>
                </a:solidFill>
                <a:latin typeface="Arial" panose="020B0604020202020204"/>
                <a:ea typeface="Arial Unicode MS"/>
              </a:rPr>
              <a:t> 01</a:t>
            </a:r>
            <a:endParaRPr lang="ko-KR" altLang="en-US" sz="3600" b="1" dirty="0">
              <a:solidFill>
                <a:srgbClr val="332533"/>
              </a:solidFill>
              <a:latin typeface="Arial" panose="020B0604020202020204"/>
              <a:ea typeface="Arial Unicode M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WELCOME MESSAGE"/>
          <p:cNvSpPr txBox="1"/>
          <p:nvPr/>
        </p:nvSpPr>
        <p:spPr>
          <a:xfrm>
            <a:off x="4993492" y="1303003"/>
            <a:ext cx="5026808" cy="400110"/>
          </a:xfrm>
          <a:prstGeom prst="rect">
            <a:avLst/>
          </a:prstGeom>
          <a:ln w="12700">
            <a:miter lim="400000"/>
          </a:ln>
        </p:spPr>
        <p:txBody>
          <a:bodyPr wrap="square" lIns="22860" rIns="22860">
            <a:spAutoFit/>
          </a:bodyPr>
          <a:lstStyle>
            <a:lvl1pPr>
              <a:defRPr sz="8400" b="1">
                <a:solidFill>
                  <a:srgbClr val="494949"/>
                </a:solidFill>
                <a:latin typeface="Lato Black"/>
                <a:ea typeface="Lato Black"/>
                <a:cs typeface="Lato Black"/>
                <a:sym typeface="Lato Black"/>
              </a:defRPr>
            </a:lvl1pPr>
          </a:lstStyle>
          <a:p>
            <a:r>
              <a:rPr lang="zh-CN" altLang="en-US" sz="2000" dirty="0">
                <a:solidFill>
                  <a:srgbClr val="494949"/>
                </a:solidFill>
                <a:latin typeface="微软雅黑" panose="020B0503020204020204" pitchFamily="34" charset="-122"/>
                <a:ea typeface="微软雅黑" panose="020B0503020204020204" pitchFamily="34" charset="-122"/>
              </a:rPr>
              <a:t>熙迈</a:t>
            </a:r>
            <a:r>
              <a:rPr lang="en-US" altLang="zh-CN" sz="2000" dirty="0">
                <a:solidFill>
                  <a:srgbClr val="494949"/>
                </a:solidFill>
                <a:latin typeface="微软雅黑" panose="020B0503020204020204" pitchFamily="34" charset="-122"/>
                <a:ea typeface="微软雅黑" panose="020B0503020204020204" pitchFamily="34" charset="-122"/>
              </a:rPr>
              <a:t>GMP</a:t>
            </a:r>
            <a:r>
              <a:rPr lang="zh-CN" altLang="en-US" sz="2000" dirty="0">
                <a:solidFill>
                  <a:srgbClr val="494949"/>
                </a:solidFill>
                <a:latin typeface="微软雅黑" panose="020B0503020204020204" pitchFamily="34" charset="-122"/>
                <a:ea typeface="微软雅黑" panose="020B0503020204020204" pitchFamily="34" charset="-122"/>
              </a:rPr>
              <a:t>合规服务</a:t>
            </a:r>
            <a:r>
              <a:rPr lang="en-US" altLang="zh-CN" sz="2000" dirty="0">
                <a:solidFill>
                  <a:srgbClr val="494949"/>
                </a:solidFill>
                <a:latin typeface="微软雅黑" panose="020B0503020204020204" pitchFamily="34" charset="-122"/>
                <a:ea typeface="微软雅黑" panose="020B0503020204020204" pitchFamily="34" charset="-122"/>
              </a:rPr>
              <a:t>-</a:t>
            </a:r>
            <a:r>
              <a:rPr lang="zh-CN" altLang="en-US" sz="2000" dirty="0">
                <a:solidFill>
                  <a:srgbClr val="494949"/>
                </a:solidFill>
                <a:latin typeface="微软雅黑" panose="020B0503020204020204" pitchFamily="34" charset="-122"/>
                <a:ea typeface="微软雅黑" panose="020B0503020204020204" pitchFamily="34" charset="-122"/>
              </a:rPr>
              <a:t>温度控制类设备设施</a:t>
            </a:r>
            <a:endParaRPr lang="en-US" altLang="zh-CN" sz="2000" dirty="0">
              <a:solidFill>
                <a:srgbClr val="494949"/>
              </a:solidFill>
              <a:latin typeface="微软雅黑" panose="020B0503020204020204" pitchFamily="34" charset="-122"/>
              <a:ea typeface="微软雅黑" panose="020B0503020204020204" pitchFamily="34" charset="-122"/>
            </a:endParaRPr>
          </a:p>
        </p:txBody>
      </p:sp>
      <p:sp>
        <p:nvSpPr>
          <p:cNvPr id="63" name="线条"/>
          <p:cNvSpPr/>
          <p:nvPr/>
        </p:nvSpPr>
        <p:spPr>
          <a:xfrm>
            <a:off x="4993492" y="1974949"/>
            <a:ext cx="1020785" cy="3909"/>
          </a:xfrm>
          <a:prstGeom prst="line">
            <a:avLst/>
          </a:prstGeom>
          <a:ln w="38100">
            <a:solidFill>
              <a:srgbClr val="4EC3E0"/>
            </a:solidFill>
            <a:miter/>
          </a:ln>
        </p:spPr>
        <p:txBody>
          <a:bodyPr lIns="22860" rIns="22860"/>
          <a:lstStyle/>
          <a:p>
            <a:endParaRPr sz="820"/>
          </a:p>
        </p:txBody>
      </p:sp>
      <p:sp>
        <p:nvSpPr>
          <p:cNvPr id="2" name="文本框 1"/>
          <p:cNvSpPr txBox="1"/>
          <p:nvPr/>
        </p:nvSpPr>
        <p:spPr>
          <a:xfrm>
            <a:off x="961624" y="265324"/>
            <a:ext cx="4498664" cy="460375"/>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pPr>
            <a:r>
              <a:rPr lang="zh-CN" altLang="en-US" sz="2400" b="1" dirty="0">
                <a:solidFill>
                  <a:schemeClr val="tx1"/>
                </a:solidFill>
                <a:latin typeface="微软雅黑" panose="020B0503020204020204" pitchFamily="34" charset="-122"/>
                <a:ea typeface="微软雅黑" panose="020B0503020204020204" pitchFamily="34" charset="-122"/>
                <a:sym typeface="思源黑体" panose="020B0400000000000000" pitchFamily="34" charset="-122"/>
              </a:rPr>
              <a:t>产品目录</a:t>
            </a:r>
            <a:r>
              <a:rPr lang="en-US" altLang="zh-CN" sz="2000" b="1" dirty="0">
                <a:solidFill>
                  <a:schemeClr val="tx1"/>
                </a:solidFill>
                <a:latin typeface="微软雅黑" panose="020B0503020204020204" pitchFamily="34" charset="-122"/>
                <a:ea typeface="微软雅黑" panose="020B0503020204020204" pitchFamily="34" charset="-122"/>
                <a:sym typeface="思源黑体" panose="020B0400000000000000" pitchFamily="34" charset="-122"/>
              </a:rPr>
              <a:t>·</a:t>
            </a:r>
            <a:r>
              <a:rPr lang="zh-CN" altLang="en-US" sz="2000" b="1" dirty="0">
                <a:solidFill>
                  <a:schemeClr val="tx1"/>
                </a:solidFill>
                <a:latin typeface="微软雅黑" panose="020B0503020204020204" pitchFamily="34" charset="-122"/>
                <a:ea typeface="微软雅黑" panose="020B0503020204020204" pitchFamily="34" charset="-122"/>
                <a:sym typeface="思源黑体" panose="020B0400000000000000" pitchFamily="34" charset="-122"/>
              </a:rPr>
              <a:t> </a:t>
            </a:r>
            <a:r>
              <a:rPr lang="zh-CN" altLang="en-US" sz="2400" dirty="0">
                <a:solidFill>
                  <a:schemeClr val="tx1"/>
                </a:solidFill>
                <a:latin typeface="微软雅黑" panose="020B0503020204020204" pitchFamily="34" charset="-122"/>
                <a:ea typeface="微软雅黑" panose="020B0503020204020204" pitchFamily="34" charset="-122"/>
                <a:sym typeface="+mn-ea"/>
              </a:rPr>
              <a:t>温度控制类设备设施</a:t>
            </a:r>
            <a:endParaRPr kumimoji="0" lang="zh-CN" altLang="en-US" sz="24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endParaRPr>
          </a:p>
        </p:txBody>
      </p:sp>
      <p:graphicFrame>
        <p:nvGraphicFramePr>
          <p:cNvPr id="3" name="表格 2"/>
          <p:cNvGraphicFramePr>
            <a:graphicFrameLocks noGrp="1"/>
          </p:cNvGraphicFramePr>
          <p:nvPr/>
        </p:nvGraphicFramePr>
        <p:xfrm>
          <a:off x="835024" y="1303003"/>
          <a:ext cx="3917951" cy="4351336"/>
        </p:xfrm>
        <a:graphic>
          <a:graphicData uri="http://schemas.openxmlformats.org/drawingml/2006/table">
            <a:tbl>
              <a:tblPr>
                <a:tableStyleId>{5C22544A-7EE6-4342-B048-85BDC9FD1C3A}</a:tableStyleId>
              </a:tblPr>
              <a:tblGrid>
                <a:gridCol w="3917951">
                  <a:extLst>
                    <a:ext uri="{9D8B030D-6E8A-4147-A177-3AD203B41FA5}">
                      <a16:colId xmlns:a16="http://schemas.microsoft.com/office/drawing/2014/main" val="20000"/>
                    </a:ext>
                  </a:extLst>
                </a:gridCol>
              </a:tblGrid>
              <a:tr h="395576">
                <a:tc>
                  <a:txBody>
                    <a:bodyPr/>
                    <a:lstStyle/>
                    <a:p>
                      <a:pPr marL="0" marR="0" lvl="0" indent="0" algn="l" defTabSz="914400" rtl="0" eaLnBrk="1" fontAlgn="ctr" latinLnBrk="0" hangingPunct="1">
                        <a:lnSpc>
                          <a:spcPct val="100000"/>
                        </a:lnSpc>
                        <a:spcBef>
                          <a:spcPts val="0"/>
                        </a:spcBef>
                        <a:spcAft>
                          <a:spcPts val="0"/>
                        </a:spcAft>
                        <a:buClrTx/>
                        <a:buSzTx/>
                        <a:buFontTx/>
                        <a:buNone/>
                      </a:pPr>
                      <a:r>
                        <a:rPr lang="zh-CN" altLang="en-US" sz="1600" b="0" i="0" u="none" strike="noStrike" dirty="0">
                          <a:solidFill>
                            <a:schemeClr val="dk1"/>
                          </a:solidFill>
                          <a:effectLst/>
                          <a:latin typeface="+mn-lt"/>
                          <a:ea typeface="+mn-ea"/>
                        </a:rPr>
                        <a:t>仓库（冷冻库，冷藏库，阴凉库，常温库）</a:t>
                      </a:r>
                      <a:endParaRPr lang="zh-CN" altLang="en-US" sz="1600" b="0" i="0" u="none" strike="noStrike" dirty="0">
                        <a:solidFill>
                          <a:srgbClr val="000000"/>
                        </a:solidFill>
                        <a:effectLst/>
                        <a:latin typeface="微软雅黑" panose="020B0503020204020204" pitchFamily="34" charset="-122"/>
                        <a:ea typeface="微软雅黑" panose="020B0503020204020204" pitchFamily="34" charset="-122"/>
                      </a:endParaRPr>
                    </a:p>
                  </a:txBody>
                  <a:tcPr marL="7807" marR="7807" marT="7807" marB="0" anchor="ctr"/>
                </a:tc>
                <a:extLst>
                  <a:ext uri="{0D108BD9-81ED-4DB2-BD59-A6C34878D82A}">
                    <a16:rowId xmlns:a16="http://schemas.microsoft.com/office/drawing/2014/main" val="10000"/>
                  </a:ext>
                </a:extLst>
              </a:tr>
              <a:tr h="395576">
                <a:tc>
                  <a:txBody>
                    <a:bodyPr/>
                    <a:lstStyle/>
                    <a:p>
                      <a:pPr marL="0" marR="0" lvl="0" indent="0" algn="l" defTabSz="914400" rtl="0" eaLnBrk="1" fontAlgn="ctr" latinLnBrk="0" hangingPunct="1">
                        <a:lnSpc>
                          <a:spcPct val="100000"/>
                        </a:lnSpc>
                        <a:spcBef>
                          <a:spcPts val="0"/>
                        </a:spcBef>
                        <a:spcAft>
                          <a:spcPts val="0"/>
                        </a:spcAft>
                        <a:buClrTx/>
                        <a:buSzTx/>
                        <a:buFontTx/>
                        <a:buNone/>
                      </a:pPr>
                      <a:r>
                        <a:rPr lang="zh-CN" altLang="en-US" sz="1600" b="0" i="0" u="none" strike="noStrike" dirty="0">
                          <a:solidFill>
                            <a:schemeClr val="dk1"/>
                          </a:solidFill>
                          <a:effectLst/>
                          <a:latin typeface="+mn-lt"/>
                          <a:ea typeface="+mn-ea"/>
                        </a:rPr>
                        <a:t>冷藏车</a:t>
                      </a:r>
                      <a:endParaRPr lang="zh-CN" altLang="en-US" sz="1600" b="0" i="0" u="none" strike="noStrike" dirty="0">
                        <a:solidFill>
                          <a:srgbClr val="000000"/>
                        </a:solidFill>
                        <a:effectLst/>
                        <a:latin typeface="微软雅黑" panose="020B0503020204020204" pitchFamily="34" charset="-122"/>
                        <a:ea typeface="微软雅黑" panose="020B0503020204020204" pitchFamily="34" charset="-122"/>
                      </a:endParaRPr>
                    </a:p>
                  </a:txBody>
                  <a:tcPr marL="7807" marR="7807" marT="7807" marB="0" anchor="ctr"/>
                </a:tc>
                <a:extLst>
                  <a:ext uri="{0D108BD9-81ED-4DB2-BD59-A6C34878D82A}">
                    <a16:rowId xmlns:a16="http://schemas.microsoft.com/office/drawing/2014/main" val="10001"/>
                  </a:ext>
                </a:extLst>
              </a:tr>
              <a:tr h="395576">
                <a:tc>
                  <a:txBody>
                    <a:bodyPr/>
                    <a:lstStyle/>
                    <a:p>
                      <a:pPr algn="l" fontAlgn="ctr"/>
                      <a:r>
                        <a:rPr lang="zh-CN" altLang="en-US" sz="1600" u="none" strike="noStrike" dirty="0">
                          <a:effectLst/>
                        </a:rPr>
                        <a:t>液氮罐（气相，液相）</a:t>
                      </a:r>
                      <a:endParaRPr lang="zh-CN" altLang="en-US" sz="1600" b="0" i="0" u="none" strike="noStrike" dirty="0">
                        <a:solidFill>
                          <a:srgbClr val="000000"/>
                        </a:solidFill>
                        <a:effectLst/>
                        <a:latin typeface="微软雅黑" panose="020B0503020204020204" pitchFamily="34" charset="-122"/>
                        <a:ea typeface="微软雅黑" panose="020B0503020204020204" pitchFamily="34" charset="-122"/>
                      </a:endParaRPr>
                    </a:p>
                  </a:txBody>
                  <a:tcPr marL="7807" marR="7807" marT="7807" marB="0" anchor="ctr"/>
                </a:tc>
                <a:extLst>
                  <a:ext uri="{0D108BD9-81ED-4DB2-BD59-A6C34878D82A}">
                    <a16:rowId xmlns:a16="http://schemas.microsoft.com/office/drawing/2014/main" val="10002"/>
                  </a:ext>
                </a:extLst>
              </a:tr>
              <a:tr h="395576">
                <a:tc>
                  <a:txBody>
                    <a:bodyPr/>
                    <a:lstStyle/>
                    <a:p>
                      <a:pPr marL="0" marR="0" lvl="0" indent="0" algn="l" defTabSz="914400" rtl="0" eaLnBrk="1" fontAlgn="ctr" latinLnBrk="0" hangingPunct="1">
                        <a:lnSpc>
                          <a:spcPct val="100000"/>
                        </a:lnSpc>
                        <a:spcBef>
                          <a:spcPts val="0"/>
                        </a:spcBef>
                        <a:spcAft>
                          <a:spcPts val="0"/>
                        </a:spcAft>
                        <a:buClrTx/>
                        <a:buSzTx/>
                        <a:buFontTx/>
                        <a:buNone/>
                      </a:pPr>
                      <a:r>
                        <a:rPr lang="zh-CN" altLang="en-US" sz="1600" b="0" i="0" u="none" strike="noStrike" dirty="0">
                          <a:solidFill>
                            <a:schemeClr val="dk1"/>
                          </a:solidFill>
                          <a:effectLst/>
                          <a:latin typeface="+mn-lt"/>
                          <a:ea typeface="+mn-ea"/>
                        </a:rPr>
                        <a:t>冰箱</a:t>
                      </a:r>
                      <a:endParaRPr lang="zh-CN" altLang="en-US" sz="1600" b="0" i="0" u="none" strike="noStrike" dirty="0">
                        <a:solidFill>
                          <a:srgbClr val="000000"/>
                        </a:solidFill>
                        <a:effectLst/>
                        <a:latin typeface="微软雅黑" panose="020B0503020204020204" pitchFamily="34" charset="-122"/>
                        <a:ea typeface="微软雅黑" panose="020B0503020204020204" pitchFamily="34" charset="-122"/>
                      </a:endParaRPr>
                    </a:p>
                  </a:txBody>
                  <a:tcPr marL="7807" marR="7807" marT="7807" marB="0" anchor="ctr"/>
                </a:tc>
                <a:extLst>
                  <a:ext uri="{0D108BD9-81ED-4DB2-BD59-A6C34878D82A}">
                    <a16:rowId xmlns:a16="http://schemas.microsoft.com/office/drawing/2014/main" val="10003"/>
                  </a:ext>
                </a:extLst>
              </a:tr>
              <a:tr h="395576">
                <a:tc>
                  <a:txBody>
                    <a:bodyPr/>
                    <a:lstStyle/>
                    <a:p>
                      <a:pPr marL="0" marR="0" lvl="0" indent="0" algn="l" defTabSz="914400" rtl="0" eaLnBrk="1" fontAlgn="ctr" latinLnBrk="0" hangingPunct="1">
                        <a:lnSpc>
                          <a:spcPct val="100000"/>
                        </a:lnSpc>
                        <a:spcBef>
                          <a:spcPts val="0"/>
                        </a:spcBef>
                        <a:spcAft>
                          <a:spcPts val="0"/>
                        </a:spcAft>
                        <a:buClrTx/>
                        <a:buSzTx/>
                        <a:buFontTx/>
                        <a:buNone/>
                      </a:pPr>
                      <a:r>
                        <a:rPr lang="zh-CN" altLang="en-US" sz="1600" b="0" i="0" u="none" strike="noStrike" dirty="0">
                          <a:solidFill>
                            <a:schemeClr val="dk1"/>
                          </a:solidFill>
                          <a:effectLst/>
                          <a:latin typeface="+mn-lt"/>
                          <a:ea typeface="+mn-ea"/>
                        </a:rPr>
                        <a:t>冷藏箱</a:t>
                      </a:r>
                      <a:endParaRPr lang="zh-CN" altLang="en-US" sz="1600" b="0" i="0" u="none" strike="noStrike" dirty="0">
                        <a:solidFill>
                          <a:srgbClr val="000000"/>
                        </a:solidFill>
                        <a:effectLst/>
                        <a:latin typeface="微软雅黑" panose="020B0503020204020204" pitchFamily="34" charset="-122"/>
                        <a:ea typeface="微软雅黑" panose="020B0503020204020204" pitchFamily="34" charset="-122"/>
                      </a:endParaRPr>
                    </a:p>
                  </a:txBody>
                  <a:tcPr marL="7807" marR="7807" marT="7807" marB="0" anchor="ctr"/>
                </a:tc>
                <a:extLst>
                  <a:ext uri="{0D108BD9-81ED-4DB2-BD59-A6C34878D82A}">
                    <a16:rowId xmlns:a16="http://schemas.microsoft.com/office/drawing/2014/main" val="10004"/>
                  </a:ext>
                </a:extLst>
              </a:tr>
              <a:tr h="395576">
                <a:tc>
                  <a:txBody>
                    <a:bodyPr/>
                    <a:lstStyle/>
                    <a:p>
                      <a:pPr algn="l" fontAlgn="ctr"/>
                      <a:r>
                        <a:rPr lang="zh-CN" altLang="en-US" sz="1600" b="0" i="0" u="none" strike="noStrike" dirty="0">
                          <a:solidFill>
                            <a:schemeClr val="dk1"/>
                          </a:solidFill>
                          <a:effectLst/>
                          <a:latin typeface="+mn-lt"/>
                          <a:ea typeface="+mn-ea"/>
                        </a:rPr>
                        <a:t>生化培养箱</a:t>
                      </a:r>
                      <a:endParaRPr lang="zh-CN" altLang="en-US" sz="1600" b="0" i="0" u="none" strike="noStrike" dirty="0">
                        <a:solidFill>
                          <a:srgbClr val="000000"/>
                        </a:solidFill>
                        <a:effectLst/>
                        <a:latin typeface="微软雅黑" panose="020B0503020204020204" pitchFamily="34" charset="-122"/>
                        <a:ea typeface="微软雅黑" panose="020B0503020204020204" pitchFamily="34" charset="-122"/>
                      </a:endParaRPr>
                    </a:p>
                  </a:txBody>
                  <a:tcPr marL="7807" marR="7807" marT="7807" marB="0" anchor="ctr"/>
                </a:tc>
                <a:extLst>
                  <a:ext uri="{0D108BD9-81ED-4DB2-BD59-A6C34878D82A}">
                    <a16:rowId xmlns:a16="http://schemas.microsoft.com/office/drawing/2014/main" val="10005"/>
                  </a:ext>
                </a:extLst>
              </a:tr>
              <a:tr h="395576">
                <a:tc>
                  <a:txBody>
                    <a:bodyPr/>
                    <a:lstStyle/>
                    <a:p>
                      <a:pPr algn="l" fontAlgn="ctr"/>
                      <a:r>
                        <a:rPr lang="zh-CN" altLang="en-US" sz="1600" b="0" i="0" u="none" strike="noStrike" dirty="0">
                          <a:solidFill>
                            <a:schemeClr val="dk1"/>
                          </a:solidFill>
                          <a:effectLst/>
                          <a:latin typeface="+mn-lt"/>
                          <a:ea typeface="+mn-ea"/>
                        </a:rPr>
                        <a:t>厌氧培养箱</a:t>
                      </a:r>
                      <a:endParaRPr lang="zh-CN" altLang="en-US" sz="1600" b="0" i="0" u="none" strike="noStrike" dirty="0">
                        <a:solidFill>
                          <a:srgbClr val="000000"/>
                        </a:solidFill>
                        <a:effectLst/>
                        <a:latin typeface="微软雅黑" panose="020B0503020204020204" pitchFamily="34" charset="-122"/>
                        <a:ea typeface="微软雅黑" panose="020B0503020204020204" pitchFamily="34" charset="-122"/>
                      </a:endParaRPr>
                    </a:p>
                  </a:txBody>
                  <a:tcPr marL="7807" marR="7807" marT="7807" marB="0" anchor="ctr"/>
                </a:tc>
                <a:extLst>
                  <a:ext uri="{0D108BD9-81ED-4DB2-BD59-A6C34878D82A}">
                    <a16:rowId xmlns:a16="http://schemas.microsoft.com/office/drawing/2014/main" val="10006"/>
                  </a:ext>
                </a:extLst>
              </a:tr>
              <a:tr h="395576">
                <a:tc>
                  <a:txBody>
                    <a:bodyPr/>
                    <a:lstStyle/>
                    <a:p>
                      <a:pPr algn="l" fontAlgn="ctr"/>
                      <a:r>
                        <a:rPr lang="en-US" altLang="zh-CN" sz="1600" b="0" i="0" u="none" strike="noStrike" dirty="0">
                          <a:solidFill>
                            <a:schemeClr val="dk1"/>
                          </a:solidFill>
                          <a:effectLst/>
                          <a:latin typeface="+mn-lt"/>
                          <a:ea typeface="+mn-ea"/>
                        </a:rPr>
                        <a:t>CO2</a:t>
                      </a:r>
                      <a:r>
                        <a:rPr lang="zh-CN" altLang="en-US" sz="1600" b="0" i="0" u="none" strike="noStrike" dirty="0">
                          <a:solidFill>
                            <a:schemeClr val="dk1"/>
                          </a:solidFill>
                          <a:effectLst/>
                          <a:latin typeface="+mn-lt"/>
                          <a:ea typeface="+mn-ea"/>
                        </a:rPr>
                        <a:t>培养箱</a:t>
                      </a:r>
                      <a:endParaRPr lang="zh-CN" altLang="en-US" sz="1600" b="0" i="0" u="none" strike="noStrike" dirty="0">
                        <a:solidFill>
                          <a:srgbClr val="000000"/>
                        </a:solidFill>
                        <a:effectLst/>
                        <a:latin typeface="微软雅黑" panose="020B0503020204020204" pitchFamily="34" charset="-122"/>
                        <a:ea typeface="微软雅黑" panose="020B0503020204020204" pitchFamily="34" charset="-122"/>
                      </a:endParaRPr>
                    </a:p>
                  </a:txBody>
                  <a:tcPr marL="7807" marR="7807" marT="7807" marB="0" anchor="ctr"/>
                </a:tc>
                <a:extLst>
                  <a:ext uri="{0D108BD9-81ED-4DB2-BD59-A6C34878D82A}">
                    <a16:rowId xmlns:a16="http://schemas.microsoft.com/office/drawing/2014/main" val="10007"/>
                  </a:ext>
                </a:extLst>
              </a:tr>
              <a:tr h="395576">
                <a:tc>
                  <a:txBody>
                    <a:bodyPr/>
                    <a:lstStyle/>
                    <a:p>
                      <a:pPr algn="l" fontAlgn="ctr"/>
                      <a:r>
                        <a:rPr lang="zh-CN" altLang="en-US" sz="1600" b="0" i="0" u="none" strike="noStrike" dirty="0">
                          <a:solidFill>
                            <a:schemeClr val="dk1"/>
                          </a:solidFill>
                          <a:effectLst/>
                          <a:latin typeface="+mn-lt"/>
                          <a:ea typeface="+mn-ea"/>
                        </a:rPr>
                        <a:t>恒温恒湿箱</a:t>
                      </a:r>
                      <a:endParaRPr lang="zh-CN" altLang="en-US" sz="1600" b="0" i="0" u="none" strike="noStrike" dirty="0">
                        <a:solidFill>
                          <a:srgbClr val="000000"/>
                        </a:solidFill>
                        <a:effectLst/>
                        <a:latin typeface="微软雅黑" panose="020B0503020204020204" pitchFamily="34" charset="-122"/>
                        <a:ea typeface="微软雅黑" panose="020B0503020204020204" pitchFamily="34" charset="-122"/>
                      </a:endParaRPr>
                    </a:p>
                  </a:txBody>
                  <a:tcPr marL="7807" marR="7807" marT="7807" marB="0" anchor="ctr"/>
                </a:tc>
                <a:extLst>
                  <a:ext uri="{0D108BD9-81ED-4DB2-BD59-A6C34878D82A}">
                    <a16:rowId xmlns:a16="http://schemas.microsoft.com/office/drawing/2014/main" val="10008"/>
                  </a:ext>
                </a:extLst>
              </a:tr>
              <a:tr h="395576">
                <a:tc>
                  <a:txBody>
                    <a:bodyPr/>
                    <a:lstStyle/>
                    <a:p>
                      <a:pPr algn="l" fontAlgn="ctr"/>
                      <a:r>
                        <a:rPr lang="zh-CN" altLang="en-US" sz="1600" b="0" i="0" u="none" strike="noStrike" dirty="0">
                          <a:solidFill>
                            <a:schemeClr val="dk1"/>
                          </a:solidFill>
                          <a:effectLst/>
                          <a:latin typeface="+mn-lt"/>
                          <a:ea typeface="+mn-ea"/>
                        </a:rPr>
                        <a:t>光照箱</a:t>
                      </a:r>
                      <a:endParaRPr lang="zh-CN" altLang="en-US" sz="1600" b="0" i="0" u="none" strike="noStrike" dirty="0">
                        <a:solidFill>
                          <a:srgbClr val="000000"/>
                        </a:solidFill>
                        <a:effectLst/>
                        <a:latin typeface="微软雅黑" panose="020B0503020204020204" pitchFamily="34" charset="-122"/>
                        <a:ea typeface="微软雅黑" panose="020B0503020204020204" pitchFamily="34" charset="-122"/>
                      </a:endParaRPr>
                    </a:p>
                  </a:txBody>
                  <a:tcPr marL="7807" marR="7807" marT="7807" marB="0" anchor="ctr"/>
                </a:tc>
                <a:extLst>
                  <a:ext uri="{0D108BD9-81ED-4DB2-BD59-A6C34878D82A}">
                    <a16:rowId xmlns:a16="http://schemas.microsoft.com/office/drawing/2014/main" val="10009"/>
                  </a:ext>
                </a:extLst>
              </a:tr>
              <a:tr h="395576">
                <a:tc>
                  <a:txBody>
                    <a:bodyPr/>
                    <a:lstStyle/>
                    <a:p>
                      <a:pPr algn="l" fontAlgn="ctr"/>
                      <a:r>
                        <a:rPr lang="zh-CN" altLang="en-US" sz="1600" b="0" i="0" u="none" strike="noStrike" dirty="0">
                          <a:solidFill>
                            <a:schemeClr val="dk1"/>
                          </a:solidFill>
                          <a:effectLst/>
                          <a:latin typeface="+mn-lt"/>
                          <a:ea typeface="+mn-ea"/>
                        </a:rPr>
                        <a:t>烘箱</a:t>
                      </a:r>
                      <a:endParaRPr lang="zh-CN" altLang="en-US" sz="1600" b="0" i="0" u="none" strike="noStrike" dirty="0">
                        <a:solidFill>
                          <a:srgbClr val="000000"/>
                        </a:solidFill>
                        <a:effectLst/>
                        <a:latin typeface="微软雅黑" panose="020B0503020204020204" pitchFamily="34" charset="-122"/>
                        <a:ea typeface="微软雅黑" panose="020B0503020204020204" pitchFamily="34" charset="-122"/>
                      </a:endParaRPr>
                    </a:p>
                  </a:txBody>
                  <a:tcPr marL="7807" marR="7807" marT="7807" marB="0" anchor="ctr"/>
                </a:tc>
                <a:extLst>
                  <a:ext uri="{0D108BD9-81ED-4DB2-BD59-A6C34878D82A}">
                    <a16:rowId xmlns:a16="http://schemas.microsoft.com/office/drawing/2014/main" val="10010"/>
                  </a:ext>
                </a:extLst>
              </a:tr>
            </a:tbl>
          </a:graphicData>
        </a:graphic>
      </p:graphicFrame>
      <p:sp>
        <p:nvSpPr>
          <p:cNvPr id="6" name="Title 6"/>
          <p:cNvSpPr txBox="1"/>
          <p:nvPr>
            <p:custDataLst>
              <p:tags r:id="rId1"/>
            </p:custDataLst>
          </p:nvPr>
        </p:nvSpPr>
        <p:spPr>
          <a:xfrm>
            <a:off x="4993492" y="2127064"/>
            <a:ext cx="6248400" cy="4182745"/>
          </a:xfrm>
          <a:prstGeom prst="rect">
            <a:avLst/>
          </a:prstGeom>
          <a:noFill/>
          <a:ln>
            <a:noFill/>
            <a:prstDash val="dash"/>
          </a:ln>
        </p:spPr>
        <p:txBody>
          <a:bodyPr wrap="square" lIns="71755" tIns="36195" rIns="71755" bIns="36195" rtlCol="0" anchor="t" anchorCtr="0">
            <a:spAutoFit/>
          </a:bodyPr>
          <a:lstStyle>
            <a:defPPr>
              <a:defRPr lang="zh-CN"/>
            </a:defPPr>
            <a:lvl1pPr fontAlgn="auto">
              <a:lnSpc>
                <a:spcPct val="130000"/>
              </a:lnSpc>
              <a:spcAft>
                <a:spcPts val="1000"/>
              </a:spcAft>
              <a:defRPr sz="1600" spc="150"/>
            </a:lvl1pPr>
          </a:lstStyle>
          <a:p>
            <a:pPr lvl="0" indent="0" algn="l" fontAlgn="ctr">
              <a:lnSpc>
                <a:spcPct val="130000"/>
              </a:lnSpc>
              <a:spcBef>
                <a:spcPts val="1200"/>
              </a:spcBef>
              <a:spcAft>
                <a:spcPts val="0"/>
              </a:spcAft>
              <a:buSzPct val="120000"/>
              <a:buFont typeface="Wingdings" panose="05000000000000000000" charset="0"/>
              <a:buNone/>
            </a:pPr>
            <a:r>
              <a:rPr lang="zh-CN" altLang="en-US" sz="1600" b="1" spc="160" dirty="0">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冷链物流温控设施</a:t>
            </a:r>
            <a:endParaRPr lang="en-US" altLang="zh-CN" sz="1600" b="1" spc="160" dirty="0">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381000" lvl="0" indent="-381000" algn="l" fontAlgn="ctr">
              <a:lnSpc>
                <a:spcPct val="130000"/>
              </a:lnSpc>
              <a:spcBef>
                <a:spcPts val="1200"/>
              </a:spcBef>
              <a:spcAft>
                <a:spcPts val="0"/>
              </a:spcAft>
              <a:buClrTx/>
              <a:buSzPct val="120000"/>
              <a:buFont typeface="Wingdings" panose="05000000000000000000" charset="0"/>
              <a:buChar char="þ"/>
            </a:pPr>
            <a:r>
              <a:rPr lang="zh-CN" altLang="en-US" sz="1600" spc="160" dirty="0">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验证咨询（</a:t>
            </a:r>
            <a:r>
              <a:rPr lang="en-US" altLang="zh-CN" sz="1600" spc="160" dirty="0">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URS</a:t>
            </a:r>
            <a:r>
              <a:rPr lang="zh-CN" altLang="en-US" sz="1600" spc="160" dirty="0">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a:t>
            </a:r>
            <a:r>
              <a:rPr lang="en-US" altLang="zh-CN" sz="1600" spc="160" dirty="0">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FAT</a:t>
            </a:r>
            <a:r>
              <a:rPr lang="zh-CN" altLang="en-US" sz="1600" spc="160" dirty="0">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a:t>
            </a:r>
            <a:r>
              <a:rPr lang="en-US" altLang="zh-CN" sz="1600" spc="160" dirty="0">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SAT</a:t>
            </a:r>
            <a:r>
              <a:rPr lang="zh-CN" altLang="en-US" sz="1600" spc="160" dirty="0">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a:t>
            </a:r>
            <a:r>
              <a:rPr lang="en-US" altLang="zh-CN" sz="1600" spc="160" dirty="0">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VMP </a:t>
            </a:r>
            <a:r>
              <a:rPr lang="zh-CN" altLang="en-US" sz="1600" spc="160" dirty="0">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a:t>
            </a:r>
            <a:endParaRPr lang="en-US" altLang="zh-CN" sz="1600" spc="160" dirty="0">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381000" lvl="0" indent="-381000" algn="l" fontAlgn="ctr">
              <a:lnSpc>
                <a:spcPct val="130000"/>
              </a:lnSpc>
              <a:spcBef>
                <a:spcPts val="1200"/>
              </a:spcBef>
              <a:spcAft>
                <a:spcPts val="0"/>
              </a:spcAft>
              <a:buClrTx/>
              <a:buSzPct val="120000"/>
              <a:buFont typeface="Wingdings" panose="05000000000000000000" charset="0"/>
              <a:buChar char="þ"/>
            </a:pPr>
            <a:r>
              <a:rPr lang="zh-CN" altLang="en-US" sz="1600" spc="160" dirty="0">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验证服务（</a:t>
            </a:r>
            <a:r>
              <a:rPr lang="en-US" altLang="zh-CN" sz="1600" spc="160" dirty="0">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DQ</a:t>
            </a:r>
            <a:r>
              <a:rPr lang="zh-CN" altLang="en-US" sz="1600" spc="160" dirty="0">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a:t>
            </a:r>
            <a:r>
              <a:rPr lang="en-US" altLang="zh-CN" sz="1600" spc="160" dirty="0">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IOQ</a:t>
            </a:r>
            <a:r>
              <a:rPr lang="zh-CN" altLang="en-US" sz="1600" spc="160" dirty="0">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a:t>
            </a:r>
            <a:r>
              <a:rPr lang="en-US" altLang="zh-CN" sz="1600" spc="160" dirty="0">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PQ</a:t>
            </a:r>
            <a:r>
              <a:rPr lang="zh-CN" altLang="en-US" sz="1600" spc="160" dirty="0">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a:t>
            </a:r>
            <a:r>
              <a:rPr lang="en-US" altLang="zh-CN" sz="1600" spc="160" dirty="0">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RQ</a:t>
            </a:r>
            <a:r>
              <a:rPr lang="zh-CN" altLang="en-US" sz="1600" spc="160" dirty="0">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a:t>
            </a:r>
            <a:endParaRPr lang="en-US" altLang="zh-CN" sz="1600" spc="160" dirty="0">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381000" lvl="0" indent="-381000" algn="l" fontAlgn="ctr">
              <a:lnSpc>
                <a:spcPct val="130000"/>
              </a:lnSpc>
              <a:spcBef>
                <a:spcPts val="1200"/>
              </a:spcBef>
              <a:spcAft>
                <a:spcPts val="0"/>
              </a:spcAft>
              <a:buClrTx/>
              <a:buSzPct val="120000"/>
              <a:buFont typeface="Wingdings" panose="05000000000000000000" charset="0"/>
              <a:buChar char="þ"/>
            </a:pPr>
            <a:r>
              <a:rPr lang="zh-CN" altLang="en-US" sz="1600" spc="160" dirty="0">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冷链运输咨询</a:t>
            </a:r>
            <a:endParaRPr lang="en-US" altLang="zh-CN" sz="1600" spc="160" dirty="0">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381000" lvl="0" indent="-381000" algn="l" fontAlgn="ctr">
              <a:lnSpc>
                <a:spcPct val="130000"/>
              </a:lnSpc>
              <a:spcBef>
                <a:spcPts val="1200"/>
              </a:spcBef>
              <a:spcAft>
                <a:spcPts val="0"/>
              </a:spcAft>
              <a:buClrTx/>
              <a:buSzPct val="120000"/>
              <a:buFont typeface="Wingdings" panose="05000000000000000000" charset="0"/>
              <a:buChar char="þ"/>
            </a:pPr>
            <a:r>
              <a:rPr lang="zh-CN" altLang="en-US" sz="1600" spc="160" dirty="0">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冷链运输确认服务（冷库，冷藏车）</a:t>
            </a:r>
          </a:p>
          <a:p>
            <a:pPr lvl="0" indent="0" algn="l" fontAlgn="ctr">
              <a:lnSpc>
                <a:spcPct val="130000"/>
              </a:lnSpc>
              <a:spcBef>
                <a:spcPts val="1200"/>
              </a:spcBef>
              <a:spcAft>
                <a:spcPts val="0"/>
              </a:spcAft>
              <a:buClrTx/>
              <a:buSzPct val="120000"/>
              <a:buFont typeface="Wingdings" panose="05000000000000000000" charset="0"/>
              <a:buNone/>
            </a:pPr>
            <a:r>
              <a:rPr lang="zh-CN" altLang="en-US" b="1" dirty="0">
                <a:latin typeface="微软雅黑" panose="020B0503020204020204" pitchFamily="34" charset="-122"/>
                <a:ea typeface="微软雅黑" panose="020B0503020204020204" pitchFamily="34" charset="-122"/>
                <a:sym typeface="+mn-ea"/>
              </a:rPr>
              <a:t>温度控制类设备</a:t>
            </a:r>
            <a:endParaRPr lang="zh-CN" altLang="en-US" b="1" dirty="0">
              <a:sym typeface="+mn-ea"/>
            </a:endParaRPr>
          </a:p>
          <a:p>
            <a:pPr marL="381000" lvl="0" indent="-381000" algn="l" fontAlgn="ctr">
              <a:lnSpc>
                <a:spcPct val="130000"/>
              </a:lnSpc>
              <a:spcBef>
                <a:spcPts val="1200"/>
              </a:spcBef>
              <a:spcAft>
                <a:spcPts val="0"/>
              </a:spcAft>
              <a:buClrTx/>
              <a:buSzPct val="120000"/>
              <a:buFont typeface="Wingdings" panose="05000000000000000000" charset="0"/>
              <a:buChar char="þ"/>
            </a:pPr>
            <a:r>
              <a:rPr lang="zh-CN" altLang="en-US" dirty="0">
                <a:latin typeface="微软雅黑" panose="020B0503020204020204" pitchFamily="34" charset="-122"/>
                <a:ea typeface="微软雅黑" panose="020B0503020204020204" pitchFamily="34" charset="-122"/>
                <a:cs typeface="微软雅黑" panose="020B0503020204020204" pitchFamily="34" charset="-122"/>
                <a:sym typeface="+mn-ea"/>
              </a:rPr>
              <a:t>验证咨询（</a:t>
            </a:r>
            <a:r>
              <a:rPr lang="en-US" altLang="zh-CN" dirty="0">
                <a:latin typeface="微软雅黑" panose="020B0503020204020204" pitchFamily="34" charset="-122"/>
                <a:ea typeface="微软雅黑" panose="020B0503020204020204" pitchFamily="34" charset="-122"/>
                <a:cs typeface="微软雅黑" panose="020B0503020204020204" pitchFamily="34" charset="-122"/>
                <a:sym typeface="+mn-ea"/>
              </a:rPr>
              <a:t>URS</a:t>
            </a:r>
            <a:r>
              <a:rPr lang="zh-CN" altLang="en-US"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en-US" altLang="zh-CN" dirty="0">
                <a:latin typeface="微软雅黑" panose="020B0503020204020204" pitchFamily="34" charset="-122"/>
                <a:ea typeface="微软雅黑" panose="020B0503020204020204" pitchFamily="34" charset="-122"/>
                <a:cs typeface="微软雅黑" panose="020B0503020204020204" pitchFamily="34" charset="-122"/>
                <a:sym typeface="+mn-ea"/>
              </a:rPr>
              <a:t>VMP</a:t>
            </a:r>
            <a:r>
              <a:rPr lang="zh-CN" altLang="en-US"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en-US" altLang="zh-CN" dirty="0">
                <a:latin typeface="微软雅黑" panose="020B0503020204020204" pitchFamily="34" charset="-122"/>
                <a:ea typeface="微软雅黑" panose="020B0503020204020204" pitchFamily="34" charset="-122"/>
                <a:cs typeface="微软雅黑" panose="020B0503020204020204" pitchFamily="34" charset="-122"/>
                <a:sym typeface="+mn-ea"/>
              </a:rPr>
              <a:t>DQ</a:t>
            </a:r>
            <a:r>
              <a:rPr lang="zh-CN" altLang="en-US"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en-US" altLang="zh-CN" dirty="0">
                <a:latin typeface="微软雅黑" panose="020B0503020204020204" pitchFamily="34" charset="-122"/>
                <a:ea typeface="微软雅黑" panose="020B0503020204020204" pitchFamily="34" charset="-122"/>
                <a:cs typeface="微软雅黑" panose="020B0503020204020204" pitchFamily="34" charset="-122"/>
                <a:sym typeface="+mn-ea"/>
              </a:rPr>
              <a:t>IOQ</a:t>
            </a:r>
            <a:r>
              <a:rPr lang="zh-CN" altLang="en-US"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en-US" altLang="zh-CN" dirty="0">
                <a:latin typeface="微软雅黑" panose="020B0503020204020204" pitchFamily="34" charset="-122"/>
                <a:ea typeface="微软雅黑" panose="020B0503020204020204" pitchFamily="34" charset="-122"/>
                <a:cs typeface="微软雅黑" panose="020B0503020204020204" pitchFamily="34" charset="-122"/>
                <a:sym typeface="+mn-ea"/>
              </a:rPr>
              <a:t>PQ</a:t>
            </a:r>
            <a:r>
              <a:rPr lang="zh-CN" altLang="en-US"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en-US" altLang="zh-CN" dirty="0">
                <a:latin typeface="微软雅黑" panose="020B0503020204020204" pitchFamily="34" charset="-122"/>
                <a:ea typeface="微软雅黑" panose="020B0503020204020204" pitchFamily="34" charset="-122"/>
                <a:cs typeface="微软雅黑" panose="020B0503020204020204" pitchFamily="34" charset="-122"/>
                <a:sym typeface="+mn-ea"/>
              </a:rPr>
              <a:t>RQ </a:t>
            </a:r>
            <a:r>
              <a:rPr lang="zh-CN" altLang="en-US" dirty="0">
                <a:latin typeface="微软雅黑" panose="020B0503020204020204" pitchFamily="34" charset="-122"/>
                <a:ea typeface="微软雅黑" panose="020B0503020204020204" pitchFamily="34" charset="-122"/>
                <a:cs typeface="微软雅黑" panose="020B0503020204020204" pitchFamily="34" charset="-122"/>
                <a:sym typeface="+mn-ea"/>
              </a:rPr>
              <a:t>）</a:t>
            </a:r>
          </a:p>
          <a:p>
            <a:pPr marL="381000" lvl="0" indent="-381000" algn="l" fontAlgn="ctr">
              <a:lnSpc>
                <a:spcPct val="130000"/>
              </a:lnSpc>
              <a:spcBef>
                <a:spcPts val="1200"/>
              </a:spcBef>
              <a:spcAft>
                <a:spcPts val="0"/>
              </a:spcAft>
              <a:buClrTx/>
              <a:buSzPct val="120000"/>
              <a:buFont typeface="Wingdings" panose="05000000000000000000" charset="0"/>
              <a:buChar char="þ"/>
            </a:pPr>
            <a:r>
              <a:rPr lang="zh-CN" altLang="en-US" dirty="0">
                <a:latin typeface="微软雅黑" panose="020B0503020204020204" pitchFamily="34" charset="-122"/>
                <a:ea typeface="微软雅黑" panose="020B0503020204020204" pitchFamily="34" charset="-122"/>
                <a:cs typeface="微软雅黑" panose="020B0503020204020204" pitchFamily="34" charset="-122"/>
                <a:sym typeface="+mn-ea"/>
              </a:rPr>
              <a:t>验证服务（</a:t>
            </a:r>
            <a:r>
              <a:rPr lang="en-US" altLang="zh-CN" dirty="0">
                <a:latin typeface="微软雅黑" panose="020B0503020204020204" pitchFamily="34" charset="-122"/>
                <a:ea typeface="微软雅黑" panose="020B0503020204020204" pitchFamily="34" charset="-122"/>
                <a:cs typeface="微软雅黑" panose="020B0503020204020204" pitchFamily="34" charset="-122"/>
                <a:sym typeface="+mn-ea"/>
              </a:rPr>
              <a:t>DQ</a:t>
            </a:r>
            <a:r>
              <a:rPr lang="zh-CN" altLang="en-US"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en-US" altLang="zh-CN" dirty="0">
                <a:latin typeface="微软雅黑" panose="020B0503020204020204" pitchFamily="34" charset="-122"/>
                <a:ea typeface="微软雅黑" panose="020B0503020204020204" pitchFamily="34" charset="-122"/>
                <a:cs typeface="微软雅黑" panose="020B0503020204020204" pitchFamily="34" charset="-122"/>
                <a:sym typeface="+mn-ea"/>
              </a:rPr>
              <a:t>IOQ</a:t>
            </a:r>
            <a:r>
              <a:rPr lang="zh-CN" altLang="en-US"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en-US" altLang="zh-CN" dirty="0">
                <a:latin typeface="微软雅黑" panose="020B0503020204020204" pitchFamily="34" charset="-122"/>
                <a:ea typeface="微软雅黑" panose="020B0503020204020204" pitchFamily="34" charset="-122"/>
                <a:cs typeface="微软雅黑" panose="020B0503020204020204" pitchFamily="34" charset="-122"/>
                <a:sym typeface="+mn-ea"/>
              </a:rPr>
              <a:t>PQ</a:t>
            </a:r>
            <a:r>
              <a:rPr lang="zh-CN" altLang="en-US"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en-US" altLang="zh-CN" dirty="0">
                <a:latin typeface="微软雅黑" panose="020B0503020204020204" pitchFamily="34" charset="-122"/>
                <a:ea typeface="微软雅黑" panose="020B0503020204020204" pitchFamily="34" charset="-122"/>
                <a:cs typeface="微软雅黑" panose="020B0503020204020204" pitchFamily="34" charset="-122"/>
                <a:sym typeface="+mn-ea"/>
              </a:rPr>
              <a:t>RQ</a:t>
            </a:r>
            <a:r>
              <a:rPr lang="zh-CN" altLang="en-US" dirty="0">
                <a:latin typeface="微软雅黑" panose="020B0503020204020204" pitchFamily="34" charset="-122"/>
                <a:ea typeface="微软雅黑" panose="020B0503020204020204" pitchFamily="34" charset="-122"/>
                <a:cs typeface="微软雅黑" panose="020B0503020204020204" pitchFamily="34" charset="-122"/>
                <a:sym typeface="+mn-ea"/>
              </a:rPr>
              <a:t>）</a:t>
            </a:r>
            <a:endParaRPr lang="en-US" altLang="zh-CN"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a:p>
            <a:pPr marL="381000" lvl="0" indent="-381000" algn="l" fontAlgn="ctr">
              <a:lnSpc>
                <a:spcPct val="130000"/>
              </a:lnSpc>
              <a:spcBef>
                <a:spcPts val="1200"/>
              </a:spcBef>
              <a:spcAft>
                <a:spcPts val="0"/>
              </a:spcAft>
              <a:buClrTx/>
              <a:buSzPct val="120000"/>
              <a:buFont typeface="Wingdings" panose="05000000000000000000" charset="0"/>
              <a:buChar char="þ"/>
            </a:pPr>
            <a:endParaRPr lang="zh-CN" altLang="en-US" sz="1600" spc="160" dirty="0">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custDataLst>
              <p:tags r:id="rId2"/>
            </p:custDataLst>
          </p:nvPr>
        </p:nvSpPr>
        <p:spPr>
          <a:xfrm>
            <a:off x="609605" y="609600"/>
            <a:ext cx="152401" cy="60960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endParaRPr>
          </a:p>
        </p:txBody>
      </p:sp>
      <p:sp>
        <p:nvSpPr>
          <p:cNvPr id="6" name="文本框 5"/>
          <p:cNvSpPr txBox="1"/>
          <p:nvPr>
            <p:custDataLst>
              <p:tags r:id="rId3"/>
            </p:custDataLst>
          </p:nvPr>
        </p:nvSpPr>
        <p:spPr>
          <a:xfrm>
            <a:off x="1066800" y="236220"/>
            <a:ext cx="10516222" cy="609600"/>
          </a:xfrm>
          <a:prstGeom prst="rect">
            <a:avLst/>
          </a:prstGeom>
          <a:noFill/>
        </p:spPr>
        <p:txBody>
          <a:bodyPr wrap="square" lIns="63500" tIns="25400" rIns="63500" bIns="25400" rtlCol="0" anchor="t" anchorCtr="0">
            <a:normAutofit/>
          </a:bodyPr>
          <a:lstStyle/>
          <a:p>
            <a:pPr marL="0" indent="0" algn="l">
              <a:lnSpc>
                <a:spcPct val="100000"/>
              </a:lnSpc>
              <a:spcBef>
                <a:spcPts val="0"/>
              </a:spcBef>
              <a:spcAft>
                <a:spcPts val="0"/>
              </a:spcAft>
              <a:buSzPct val="100000"/>
              <a:buNone/>
            </a:pPr>
            <a:r>
              <a:rPr sz="2400" b="1" spc="200" dirty="0">
                <a:solidFill>
                  <a:schemeClr val="tx1"/>
                </a:solidFill>
                <a:uFillTx/>
                <a:latin typeface="微软雅黑" panose="020B0503020204020204" pitchFamily="34" charset="-122"/>
                <a:ea typeface="微软雅黑" panose="020B0503020204020204" pitchFamily="34" charset="-122"/>
                <a:sym typeface="思源黑体" panose="020B0400000000000000" pitchFamily="34" charset="-122"/>
              </a:rPr>
              <a:t>温度控制类设备设施· </a:t>
            </a:r>
            <a:r>
              <a:rPr sz="2400" spc="200" dirty="0">
                <a:solidFill>
                  <a:schemeClr val="tx1"/>
                </a:solidFill>
                <a:uFillTx/>
                <a:latin typeface="微软雅黑" panose="020B0503020204020204" pitchFamily="34" charset="-122"/>
                <a:ea typeface="微软雅黑" panose="020B0503020204020204" pitchFamily="34" charset="-122"/>
                <a:sym typeface="思源黑体" panose="020B0400000000000000" pitchFamily="34" charset="-122"/>
              </a:rPr>
              <a:t>验证咨询</a:t>
            </a:r>
          </a:p>
        </p:txBody>
      </p:sp>
      <p:sp>
        <p:nvSpPr>
          <p:cNvPr id="11" name="Title 6"/>
          <p:cNvSpPr txBox="1"/>
          <p:nvPr>
            <p:custDataLst>
              <p:tags r:id="rId4"/>
            </p:custDataLst>
          </p:nvPr>
        </p:nvSpPr>
        <p:spPr>
          <a:xfrm>
            <a:off x="1066800" y="1371600"/>
            <a:ext cx="10516222" cy="762000"/>
          </a:xfrm>
          <a:prstGeom prst="rect">
            <a:avLst/>
          </a:prstGeom>
          <a:noFill/>
          <a:ln w="3175">
            <a:noFill/>
            <a:prstDash val="dash"/>
          </a:ln>
        </p:spPr>
        <p:txBody>
          <a:bodyPr wrap="square" lIns="63500" tIns="25400" rIns="63500" bIns="25400" anchor="t" anchorCtr="0">
            <a:normAutofit/>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marL="0" lvl="0" indent="0" algn="l" fontAlgn="auto">
              <a:lnSpc>
                <a:spcPct val="100000"/>
              </a:lnSpc>
              <a:spcBef>
                <a:spcPts val="0"/>
              </a:spcBef>
              <a:spcAft>
                <a:spcPts val="800"/>
              </a:spcAft>
              <a:buSzPct val="100000"/>
              <a:buNone/>
            </a:pPr>
            <a:r>
              <a:rPr lang="zh-CN" altLang="en-US" sz="2000" b="1" dirty="0">
                <a:solidFill>
                  <a:srgbClr val="494949"/>
                </a:solidFill>
                <a:latin typeface="微软雅黑" panose="020B0503020204020204" pitchFamily="34" charset="-122"/>
                <a:ea typeface="微软雅黑" panose="020B0503020204020204" pitchFamily="34" charset="-122"/>
                <a:cs typeface="Lato Black"/>
                <a:sym typeface="Lato Black"/>
              </a:rPr>
              <a:t>温度控制类设备设施GMP合规服务-验证咨询</a:t>
            </a:r>
          </a:p>
        </p:txBody>
      </p:sp>
      <p:sp>
        <p:nvSpPr>
          <p:cNvPr id="7" name="矩形: 圆角 3"/>
          <p:cNvSpPr/>
          <p:nvPr>
            <p:custDataLst>
              <p:tags r:id="rId5"/>
            </p:custDataLst>
          </p:nvPr>
        </p:nvSpPr>
        <p:spPr>
          <a:xfrm>
            <a:off x="1174679" y="2438400"/>
            <a:ext cx="2607067" cy="720047"/>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椭圆 7"/>
          <p:cNvSpPr/>
          <p:nvPr>
            <p:custDataLst>
              <p:tags r:id="rId6"/>
            </p:custDataLst>
          </p:nvPr>
        </p:nvSpPr>
        <p:spPr>
          <a:xfrm>
            <a:off x="4212440" y="2659294"/>
            <a:ext cx="278258" cy="27825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cxnSp>
        <p:nvCxnSpPr>
          <p:cNvPr id="10" name="直接箭头连接符 9"/>
          <p:cNvCxnSpPr/>
          <p:nvPr>
            <p:custDataLst>
              <p:tags r:id="rId7"/>
            </p:custDataLst>
          </p:nvPr>
        </p:nvCxnSpPr>
        <p:spPr>
          <a:xfrm>
            <a:off x="2477784" y="3357081"/>
            <a:ext cx="0" cy="330485"/>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2" name="TextBox 21"/>
          <p:cNvSpPr txBox="1"/>
          <p:nvPr>
            <p:custDataLst>
              <p:tags r:id="rId8"/>
            </p:custDataLst>
          </p:nvPr>
        </p:nvSpPr>
        <p:spPr>
          <a:xfrm flipH="1">
            <a:off x="1208926" y="3736369"/>
            <a:ext cx="2607067" cy="2512031"/>
          </a:xfrm>
          <a:prstGeom prst="rect">
            <a:avLst/>
          </a:prstGeom>
          <a:noFill/>
        </p:spPr>
        <p:txBody>
          <a:bodyPr wrap="square" rtlCol="0" anchor="t">
            <a:normAutofit/>
          </a:bodyPr>
          <a:lstStyle/>
          <a:p>
            <a:pPr marL="0" lvl="0" indent="0" algn="l">
              <a:lnSpc>
                <a:spcPct val="120000"/>
              </a:lnSpc>
              <a:spcBef>
                <a:spcPts val="0"/>
              </a:spcBef>
              <a:spcAft>
                <a:spcPts val="800"/>
              </a:spcAft>
              <a:buSzPct val="100000"/>
            </a:pPr>
            <a:r>
              <a:rPr lang="zh-CN" altLang="en-US" sz="1400" spc="160" dirty="0">
                <a:solidFill>
                  <a:schemeClr val="tx1">
                    <a:lumMod val="75000"/>
                    <a:lumOff val="25000"/>
                  </a:schemeClr>
                </a:solidFill>
                <a:uFillTx/>
                <a:latin typeface="Arial" panose="020B0604020202020204" pitchFamily="34" charset="0"/>
                <a:ea typeface="微软雅黑" panose="020B0503020204020204" pitchFamily="34" charset="-122"/>
              </a:rPr>
              <a:t>提供相应的URS模版，并指导用户起草生效。</a:t>
            </a:r>
          </a:p>
        </p:txBody>
      </p:sp>
      <p:sp>
        <p:nvSpPr>
          <p:cNvPr id="13" name="Rectangle 29"/>
          <p:cNvSpPr/>
          <p:nvPr>
            <p:custDataLst>
              <p:tags r:id="rId9"/>
            </p:custDataLst>
          </p:nvPr>
        </p:nvSpPr>
        <p:spPr>
          <a:xfrm flipH="1">
            <a:off x="1320229" y="2485490"/>
            <a:ext cx="2315966" cy="615593"/>
          </a:xfrm>
          <a:prstGeom prst="rect">
            <a:avLst/>
          </a:prstGeom>
        </p:spPr>
        <p:txBody>
          <a:bodyPr wrap="square"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algn="ctr" fontAlgn="auto">
              <a:lnSpc>
                <a:spcPct val="100000"/>
              </a:lnSpc>
              <a:spcBef>
                <a:spcPts val="0"/>
              </a:spcBef>
              <a:spcAft>
                <a:spcPts val="0"/>
              </a:spcAft>
              <a:buSzPct val="100000"/>
            </a:pPr>
            <a:r>
              <a:rPr lang="en-US" altLang="zh-CN" sz="2200" b="1" spc="180" dirty="0">
                <a:solidFill>
                  <a:schemeClr val="lt1"/>
                </a:solidFill>
                <a:uFillTx/>
                <a:latin typeface="Arial" panose="020B0604020202020204" pitchFamily="34" charset="0"/>
                <a:ea typeface="微软雅黑" panose="020B0503020204020204" pitchFamily="34" charset="-122"/>
              </a:rPr>
              <a:t>URS 辅助</a:t>
            </a:r>
          </a:p>
        </p:txBody>
      </p:sp>
      <p:sp>
        <p:nvSpPr>
          <p:cNvPr id="15" name="矩形: 圆角 14"/>
          <p:cNvSpPr/>
          <p:nvPr>
            <p:custDataLst>
              <p:tags r:id="rId10"/>
            </p:custDataLst>
          </p:nvPr>
        </p:nvSpPr>
        <p:spPr>
          <a:xfrm>
            <a:off x="4775771" y="2438400"/>
            <a:ext cx="2607067" cy="720047"/>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椭圆 15"/>
          <p:cNvSpPr/>
          <p:nvPr>
            <p:custDataLst>
              <p:tags r:id="rId11"/>
            </p:custDataLst>
          </p:nvPr>
        </p:nvSpPr>
        <p:spPr>
          <a:xfrm>
            <a:off x="7759557" y="2659294"/>
            <a:ext cx="278258" cy="27825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7" name="直接箭头连接符 16"/>
          <p:cNvCxnSpPr/>
          <p:nvPr>
            <p:custDataLst>
              <p:tags r:id="rId12"/>
            </p:custDataLst>
          </p:nvPr>
        </p:nvCxnSpPr>
        <p:spPr>
          <a:xfrm>
            <a:off x="6078876" y="3357081"/>
            <a:ext cx="0" cy="330485"/>
          </a:xfrm>
          <a:prstGeom prst="straightConnector1">
            <a:avLst/>
          </a:prstGeom>
          <a:ln w="3810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14" name="TextBox 21"/>
          <p:cNvSpPr txBox="1"/>
          <p:nvPr>
            <p:custDataLst>
              <p:tags r:id="rId13"/>
            </p:custDataLst>
          </p:nvPr>
        </p:nvSpPr>
        <p:spPr>
          <a:xfrm flipH="1">
            <a:off x="4810018" y="3736369"/>
            <a:ext cx="2607067" cy="2512031"/>
          </a:xfrm>
          <a:prstGeom prst="rect">
            <a:avLst/>
          </a:prstGeom>
          <a:noFill/>
        </p:spPr>
        <p:txBody>
          <a:bodyPr wrap="square" rtlCol="0" anchor="t">
            <a:normAutofit/>
          </a:bodyPr>
          <a:lstStyle/>
          <a:p>
            <a:pPr marL="0" lvl="0" indent="0" algn="l">
              <a:lnSpc>
                <a:spcPct val="120000"/>
              </a:lnSpc>
              <a:spcBef>
                <a:spcPts val="0"/>
              </a:spcBef>
              <a:spcAft>
                <a:spcPts val="800"/>
              </a:spcAft>
              <a:buSzPct val="100000"/>
            </a:pPr>
            <a:r>
              <a:rPr lang="zh-CN" altLang="en-US" sz="1400" spc="160" dirty="0">
                <a:solidFill>
                  <a:schemeClr val="tx1">
                    <a:lumMod val="75000"/>
                    <a:lumOff val="25000"/>
                  </a:schemeClr>
                </a:solidFill>
                <a:uFillTx/>
                <a:latin typeface="Arial" panose="020B0604020202020204" pitchFamily="34" charset="0"/>
                <a:ea typeface="微软雅黑" panose="020B0503020204020204" pitchFamily="34" charset="-122"/>
              </a:rPr>
              <a:t>提供相应的VMP模版，并指导用户起草生效。</a:t>
            </a:r>
          </a:p>
        </p:txBody>
      </p:sp>
      <p:sp>
        <p:nvSpPr>
          <p:cNvPr id="18" name="Rectangle 29"/>
          <p:cNvSpPr/>
          <p:nvPr>
            <p:custDataLst>
              <p:tags r:id="rId14"/>
            </p:custDataLst>
          </p:nvPr>
        </p:nvSpPr>
        <p:spPr>
          <a:xfrm flipH="1">
            <a:off x="4921321" y="2485490"/>
            <a:ext cx="2315966" cy="615593"/>
          </a:xfrm>
          <a:prstGeom prst="rect">
            <a:avLst/>
          </a:prstGeom>
        </p:spPr>
        <p:txBody>
          <a:bodyPr wrap="square"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algn="ctr" fontAlgn="auto">
              <a:lnSpc>
                <a:spcPct val="100000"/>
              </a:lnSpc>
              <a:spcBef>
                <a:spcPts val="0"/>
              </a:spcBef>
              <a:spcAft>
                <a:spcPts val="0"/>
              </a:spcAft>
              <a:buSzPct val="100000"/>
            </a:pPr>
            <a:r>
              <a:rPr lang="en-US" altLang="zh-CN" sz="2200" b="1" spc="180" dirty="0">
                <a:solidFill>
                  <a:schemeClr val="lt1"/>
                </a:solidFill>
                <a:uFillTx/>
                <a:latin typeface="Arial" panose="020B0604020202020204" pitchFamily="34" charset="0"/>
                <a:ea typeface="微软雅黑" panose="020B0503020204020204" pitchFamily="34" charset="-122"/>
              </a:rPr>
              <a:t>VMP辅助</a:t>
            </a:r>
          </a:p>
        </p:txBody>
      </p:sp>
      <p:sp>
        <p:nvSpPr>
          <p:cNvPr id="29" name="矩形: 圆角 28"/>
          <p:cNvSpPr/>
          <p:nvPr>
            <p:custDataLst>
              <p:tags r:id="rId15"/>
            </p:custDataLst>
          </p:nvPr>
        </p:nvSpPr>
        <p:spPr>
          <a:xfrm>
            <a:off x="8376863" y="2438400"/>
            <a:ext cx="2607067" cy="720047"/>
          </a:xfrm>
          <a:prstGeom prst="roundRect">
            <a:avLst>
              <a:gd name="adj" fmla="val 5000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1" name="直接箭头连接符 30"/>
          <p:cNvCxnSpPr/>
          <p:nvPr>
            <p:custDataLst>
              <p:tags r:id="rId16"/>
            </p:custDataLst>
          </p:nvPr>
        </p:nvCxnSpPr>
        <p:spPr>
          <a:xfrm>
            <a:off x="9679969" y="3357081"/>
            <a:ext cx="0" cy="330485"/>
          </a:xfrm>
          <a:prstGeom prst="straightConnector1">
            <a:avLst/>
          </a:prstGeom>
          <a:ln w="3810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sp>
        <p:nvSpPr>
          <p:cNvPr id="27" name="TextBox 21"/>
          <p:cNvSpPr txBox="1"/>
          <p:nvPr>
            <p:custDataLst>
              <p:tags r:id="rId17"/>
            </p:custDataLst>
          </p:nvPr>
        </p:nvSpPr>
        <p:spPr>
          <a:xfrm flipH="1">
            <a:off x="8411110" y="3736369"/>
            <a:ext cx="2607067" cy="2512031"/>
          </a:xfrm>
          <a:prstGeom prst="rect">
            <a:avLst/>
          </a:prstGeom>
          <a:noFill/>
        </p:spPr>
        <p:txBody>
          <a:bodyPr wrap="square" rtlCol="0" anchor="t">
            <a:normAutofit/>
          </a:bodyPr>
          <a:lstStyle/>
          <a:p>
            <a:pPr marL="279400" lvl="0" indent="-279400" algn="l" fontAlgn="ctr">
              <a:lnSpc>
                <a:spcPct val="120000"/>
              </a:lnSpc>
              <a:spcBef>
                <a:spcPts val="0"/>
              </a:spcBef>
              <a:spcAft>
                <a:spcPts val="800"/>
              </a:spcAft>
              <a:buSzPct val="100000"/>
              <a:buFont typeface="Wingdings" panose="05000000000000000000" charset="0"/>
              <a:buChar char="l"/>
            </a:pPr>
            <a:r>
              <a:rPr lang="zh-CN" altLang="en-US" sz="1400" spc="60" dirty="0">
                <a:solidFill>
                  <a:schemeClr val="tx1">
                    <a:lumMod val="75000"/>
                    <a:lumOff val="25000"/>
                  </a:schemeClr>
                </a:solidFill>
                <a:uFillTx/>
                <a:latin typeface="Arial" panose="020B0604020202020204" pitchFamily="34" charset="0"/>
                <a:ea typeface="微软雅黑" panose="020B0503020204020204" pitchFamily="34" charset="-122"/>
              </a:rPr>
              <a:t>模式一：在工程方合规能力有限的情景下，提供相应的FAT/SAT模版，并指导工程方起草生效。</a:t>
            </a:r>
          </a:p>
          <a:p>
            <a:pPr marL="279400" lvl="0" indent="-279400" algn="l" fontAlgn="ctr">
              <a:lnSpc>
                <a:spcPct val="120000"/>
              </a:lnSpc>
              <a:spcBef>
                <a:spcPts val="0"/>
              </a:spcBef>
              <a:spcAft>
                <a:spcPts val="800"/>
              </a:spcAft>
              <a:buSzPct val="100000"/>
              <a:buFont typeface="Wingdings" panose="05000000000000000000" charset="0"/>
              <a:buChar char="l"/>
            </a:pPr>
            <a:r>
              <a:rPr lang="zh-CN" altLang="en-US" sz="1400" spc="60" dirty="0">
                <a:solidFill>
                  <a:schemeClr val="tx1">
                    <a:lumMod val="75000"/>
                    <a:lumOff val="25000"/>
                  </a:schemeClr>
                </a:solidFill>
                <a:uFillTx/>
                <a:latin typeface="Arial" panose="020B0604020202020204" pitchFamily="34" charset="0"/>
                <a:ea typeface="微软雅黑" panose="020B0503020204020204" pitchFamily="34" charset="-122"/>
              </a:rPr>
              <a:t>模式二：接受甲方或工程方的全权委托，提供SAT方案、测试核实执行、 SAT报告的完整交付服务。</a:t>
            </a:r>
          </a:p>
        </p:txBody>
      </p:sp>
      <p:sp>
        <p:nvSpPr>
          <p:cNvPr id="28" name="Rectangle 29"/>
          <p:cNvSpPr/>
          <p:nvPr>
            <p:custDataLst>
              <p:tags r:id="rId18"/>
            </p:custDataLst>
          </p:nvPr>
        </p:nvSpPr>
        <p:spPr>
          <a:xfrm flipH="1">
            <a:off x="8522413" y="2485490"/>
            <a:ext cx="2315966" cy="615593"/>
          </a:xfrm>
          <a:prstGeom prst="rect">
            <a:avLst/>
          </a:prstGeom>
        </p:spPr>
        <p:txBody>
          <a:bodyPr wrap="square"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algn="l" fontAlgn="auto">
              <a:lnSpc>
                <a:spcPct val="100000"/>
              </a:lnSpc>
              <a:spcBef>
                <a:spcPts val="0"/>
              </a:spcBef>
              <a:spcAft>
                <a:spcPts val="0"/>
              </a:spcAft>
              <a:buSzPct val="100000"/>
            </a:pPr>
            <a:r>
              <a:rPr lang="en-US" altLang="zh-CN" sz="2200" b="1" spc="140" dirty="0">
                <a:solidFill>
                  <a:schemeClr val="lt1"/>
                </a:solidFill>
                <a:uFillTx/>
                <a:latin typeface="Arial" panose="020B0604020202020204" pitchFamily="34" charset="0"/>
                <a:ea typeface="微软雅黑" panose="020B0503020204020204" pitchFamily="34" charset="-122"/>
              </a:rPr>
              <a:t>FAT，SAT辅助</a:t>
            </a:r>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任意多边形: 形状 6"/>
          <p:cNvSpPr/>
          <p:nvPr>
            <p:custDataLst>
              <p:tags r:id="rId2"/>
            </p:custDataLst>
          </p:nvPr>
        </p:nvSpPr>
        <p:spPr>
          <a:xfrm>
            <a:off x="0" y="1371611"/>
            <a:ext cx="12192098" cy="4267234"/>
          </a:xfrm>
          <a:custGeom>
            <a:avLst/>
            <a:gdLst>
              <a:gd name="connsiteX0" fmla="*/ 0 w 12192000"/>
              <a:gd name="connsiteY0" fmla="*/ 0 h 4300477"/>
              <a:gd name="connsiteX1" fmla="*/ 12192000 w 12192000"/>
              <a:gd name="connsiteY1" fmla="*/ 0 h 4300477"/>
              <a:gd name="connsiteX2" fmla="*/ 12192000 w 12192000"/>
              <a:gd name="connsiteY2" fmla="*/ 4057631 h 4300477"/>
              <a:gd name="connsiteX3" fmla="*/ 2998549 w 12192000"/>
              <a:gd name="connsiteY3" fmla="*/ 4057631 h 4300477"/>
              <a:gd name="connsiteX4" fmla="*/ 2752403 w 12192000"/>
              <a:gd name="connsiteY4" fmla="*/ 4300477 h 4300477"/>
              <a:gd name="connsiteX5" fmla="*/ 2469723 w 12192000"/>
              <a:gd name="connsiteY5" fmla="*/ 4057631 h 4300477"/>
              <a:gd name="connsiteX6" fmla="*/ 0 w 12192000"/>
              <a:gd name="connsiteY6" fmla="*/ 4057631 h 4300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4300477">
                <a:moveTo>
                  <a:pt x="0" y="0"/>
                </a:moveTo>
                <a:lnTo>
                  <a:pt x="12192000" y="0"/>
                </a:lnTo>
                <a:lnTo>
                  <a:pt x="12192000" y="4057631"/>
                </a:lnTo>
                <a:lnTo>
                  <a:pt x="2998549" y="4057631"/>
                </a:lnTo>
                <a:lnTo>
                  <a:pt x="2752403" y="4300477"/>
                </a:lnTo>
                <a:lnTo>
                  <a:pt x="2469723" y="4057631"/>
                </a:lnTo>
                <a:lnTo>
                  <a:pt x="0" y="4057631"/>
                </a:lnTo>
                <a:close/>
              </a:path>
            </a:pathLst>
          </a:cu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lt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15" name="文本框 14"/>
          <p:cNvSpPr txBox="1"/>
          <p:nvPr>
            <p:custDataLst>
              <p:tags r:id="rId3"/>
            </p:custDataLst>
          </p:nvPr>
        </p:nvSpPr>
        <p:spPr>
          <a:xfrm>
            <a:off x="901032" y="165713"/>
            <a:ext cx="9601276" cy="762000"/>
          </a:xfrm>
          <a:prstGeom prst="rect">
            <a:avLst/>
          </a:prstGeom>
          <a:noFill/>
        </p:spPr>
        <p:txBody>
          <a:bodyPr wrap="square" lIns="63500" tIns="25400" rIns="63500" bIns="25400" rtlCol="0" anchor="ctr" anchorCtr="0">
            <a:normAutofit/>
          </a:bodyPr>
          <a:lstStyle/>
          <a:p>
            <a:pPr marL="0" marR="0" lvl="0" indent="0" algn="l" defTabSz="457200" rtl="0" eaLnBrk="1" fontAlgn="auto" latinLnBrk="0" hangingPunct="1">
              <a:lnSpc>
                <a:spcPct val="100000"/>
              </a:lnSpc>
              <a:spcBef>
                <a:spcPts val="0"/>
              </a:spcBef>
              <a:spcAft>
                <a:spcPts val="0"/>
              </a:spcAft>
              <a:buClrTx/>
              <a:buSzTx/>
              <a:buFontTx/>
              <a:buNone/>
              <a:defRPr/>
            </a:pPr>
            <a:r>
              <a:rPr lang="zh-CN" altLang="en-US" sz="2400" b="1" noProof="0" dirty="0">
                <a:ln>
                  <a:noFill/>
                </a:ln>
                <a:solidFill>
                  <a:schemeClr val="tx1">
                    <a:lumMod val="85000"/>
                    <a:lumOff val="15000"/>
                  </a:schemeClr>
                </a:solidFill>
                <a:effectLst/>
                <a:uLnTx/>
                <a:uFillTx/>
                <a:latin typeface="微软雅黑" panose="020B0503020204020204" pitchFamily="34" charset="-122"/>
                <a:ea typeface="微软雅黑" panose="020B0503020204020204" pitchFamily="34" charset="-122"/>
                <a:sym typeface="思源黑体" panose="020B0400000000000000" pitchFamily="34" charset="-122"/>
              </a:rPr>
              <a:t>温度控制类设备设施</a:t>
            </a:r>
            <a:r>
              <a:rPr lang="en-US" altLang="zh-CN" sz="2400" b="1" dirty="0">
                <a:solidFill>
                  <a:schemeClr val="tx1">
                    <a:lumMod val="85000"/>
                    <a:lumOff val="15000"/>
                  </a:schemeClr>
                </a:solidFill>
                <a:latin typeface="微软雅黑" panose="020B0503020204020204" pitchFamily="34" charset="-122"/>
                <a:ea typeface="微软雅黑" panose="020B0503020204020204" pitchFamily="34" charset="-122"/>
                <a:sym typeface="思源黑体" panose="020B0400000000000000" pitchFamily="34" charset="-122"/>
              </a:rPr>
              <a:t>·</a:t>
            </a:r>
            <a:r>
              <a:rPr lang="zh-CN" altLang="en-US" sz="2400" b="1" dirty="0">
                <a:solidFill>
                  <a:schemeClr val="tx1">
                    <a:lumMod val="85000"/>
                    <a:lumOff val="15000"/>
                  </a:schemeClr>
                </a:solidFill>
                <a:latin typeface="微软雅黑" panose="020B0503020204020204" pitchFamily="34" charset="-122"/>
                <a:ea typeface="微软雅黑" panose="020B0503020204020204" pitchFamily="34" charset="-122"/>
                <a:sym typeface="思源黑体" panose="020B0400000000000000" pitchFamily="34" charset="-122"/>
              </a:rPr>
              <a:t> </a:t>
            </a:r>
            <a:r>
              <a:rPr lang="zh-CN" altLang="en-US" sz="2400" dirty="0">
                <a:solidFill>
                  <a:schemeClr val="tx1">
                    <a:lumMod val="85000"/>
                    <a:lumOff val="15000"/>
                  </a:schemeClr>
                </a:solidFill>
                <a:latin typeface="微软雅黑" panose="020B0503020204020204" pitchFamily="34" charset="-122"/>
                <a:ea typeface="微软雅黑" panose="020B0503020204020204" pitchFamily="34" charset="-122"/>
                <a:sym typeface="思源黑体" panose="020B0400000000000000" pitchFamily="34" charset="-122"/>
              </a:rPr>
              <a:t>验证</a:t>
            </a:r>
            <a:r>
              <a:rPr lang="en-US" altLang="zh-CN" sz="2400" dirty="0">
                <a:solidFill>
                  <a:schemeClr val="tx1">
                    <a:lumMod val="85000"/>
                    <a:lumOff val="15000"/>
                  </a:schemeClr>
                </a:solidFill>
                <a:latin typeface="微软雅黑" panose="020B0503020204020204" pitchFamily="34" charset="-122"/>
                <a:ea typeface="微软雅黑" panose="020B0503020204020204" pitchFamily="34" charset="-122"/>
                <a:sym typeface="思源黑体" panose="020B0400000000000000" pitchFamily="34" charset="-122"/>
              </a:rPr>
              <a:t>&amp;</a:t>
            </a:r>
            <a:r>
              <a:rPr lang="zh-CN" altLang="en-US" sz="2400" dirty="0">
                <a:solidFill>
                  <a:schemeClr val="tx1">
                    <a:lumMod val="85000"/>
                    <a:lumOff val="15000"/>
                  </a:schemeClr>
                </a:solidFill>
                <a:latin typeface="微软雅黑" panose="020B0503020204020204" pitchFamily="34" charset="-122"/>
                <a:ea typeface="微软雅黑" panose="020B0503020204020204" pitchFamily="34" charset="-122"/>
                <a:sym typeface="思源黑体" panose="020B0400000000000000" pitchFamily="34" charset="-122"/>
              </a:rPr>
              <a:t>确认服务</a:t>
            </a:r>
            <a:endParaRPr lang="zh-CN" altLang="en-US" sz="2400" strike="noStrike" spc="200" baseline="0" dirty="0">
              <a:solidFill>
                <a:schemeClr val="tx1"/>
              </a:solidFill>
              <a:uFillTx/>
              <a:latin typeface="微软雅黑" panose="020B0503020204020204" pitchFamily="34" charset="-122"/>
              <a:ea typeface="微软雅黑" panose="020B0503020204020204" pitchFamily="34" charset="-122"/>
              <a:sym typeface="思源黑体" panose="020B0400000000000000" pitchFamily="34" charset="-122"/>
            </a:endParaRPr>
          </a:p>
        </p:txBody>
      </p:sp>
      <p:sp>
        <p:nvSpPr>
          <p:cNvPr id="16" name="Title 6"/>
          <p:cNvSpPr txBox="1"/>
          <p:nvPr>
            <p:custDataLst>
              <p:tags r:id="rId4"/>
            </p:custDataLst>
          </p:nvPr>
        </p:nvSpPr>
        <p:spPr>
          <a:xfrm>
            <a:off x="123825" y="1677670"/>
            <a:ext cx="10596245" cy="681355"/>
          </a:xfrm>
          <a:prstGeom prst="rect">
            <a:avLst/>
          </a:prstGeom>
          <a:noFill/>
          <a:ln w="3175">
            <a:noFill/>
            <a:prstDash val="dash"/>
          </a:ln>
        </p:spPr>
        <p:txBody>
          <a:bodyPr wrap="square" lIns="63500" tIns="25400" rIns="63500" bIns="25400" anchor="b" anchorCtr="0">
            <a:normAutofit/>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lvl="1" indent="0">
              <a:buFont typeface="Arial" panose="020B0604020202020204" pitchFamily="34" charset="0"/>
              <a:buNone/>
            </a:pPr>
            <a:r>
              <a:rPr lang="zh-CN" altLang="en-US" sz="2000" b="1" spc="-49" dirty="0">
                <a:ln w="3175">
                  <a:noFill/>
                </a:ln>
                <a:solidFill>
                  <a:srgbClr val="494949"/>
                </a:solidFill>
                <a:latin typeface="微软雅黑" panose="020B0503020204020204" pitchFamily="34" charset="-122"/>
                <a:ea typeface="微软雅黑" panose="020B0503020204020204" pitchFamily="34" charset="-122"/>
                <a:cs typeface="Lato Black"/>
                <a:sym typeface="+mn-ea"/>
              </a:rPr>
              <a:t>验证服务</a:t>
            </a:r>
            <a:endParaRPr lang="zh-CN" altLang="en-US" sz="2000" b="1" spc="-49" dirty="0">
              <a:ln w="3175">
                <a:noFill/>
              </a:ln>
              <a:solidFill>
                <a:srgbClr val="494949"/>
              </a:solidFill>
              <a:latin typeface="微软雅黑" panose="020B0503020204020204" pitchFamily="34" charset="-122"/>
              <a:ea typeface="微软雅黑" panose="020B0503020204020204" pitchFamily="34" charset="-122"/>
              <a:cs typeface="Lato Black"/>
            </a:endParaRPr>
          </a:p>
        </p:txBody>
      </p:sp>
      <p:sp>
        <p:nvSpPr>
          <p:cNvPr id="17" name="Title 6"/>
          <p:cNvSpPr txBox="1"/>
          <p:nvPr>
            <p:custDataLst>
              <p:tags r:id="rId5"/>
            </p:custDataLst>
          </p:nvPr>
        </p:nvSpPr>
        <p:spPr>
          <a:xfrm>
            <a:off x="609562" y="2429499"/>
            <a:ext cx="10972222" cy="2606980"/>
          </a:xfrm>
          <a:prstGeom prst="rect">
            <a:avLst/>
          </a:prstGeom>
          <a:noFill/>
          <a:ln w="3175">
            <a:noFill/>
            <a:prstDash val="dash"/>
          </a:ln>
        </p:spPr>
        <p:txBody>
          <a:bodyPr wrap="square" lIns="63500" tIns="25400" rIns="63500" bIns="25400" anchor="t" anchorCtr="0">
            <a:normAutofit lnSpcReduction="20000"/>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marL="279400" lvl="0" indent="-279400" algn="l" fontAlgn="ctr">
              <a:lnSpc>
                <a:spcPct val="120000"/>
              </a:lnSpc>
              <a:spcBef>
                <a:spcPts val="0"/>
              </a:spcBef>
              <a:spcAft>
                <a:spcPts val="800"/>
              </a:spcAft>
              <a:buClrTx/>
              <a:buSzTx/>
              <a:buFont typeface="Wingdings" panose="05000000000000000000" charset="0"/>
              <a:buChar char="l"/>
            </a:pPr>
            <a:r>
              <a:rPr lang="zh-CN" altLang="en-US" sz="1400" spc="6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DQ 设计确认</a:t>
            </a:r>
          </a:p>
          <a:p>
            <a:pPr lvl="0" indent="0" algn="l" fontAlgn="ctr">
              <a:lnSpc>
                <a:spcPct val="120000"/>
              </a:lnSpc>
              <a:spcBef>
                <a:spcPts val="0"/>
              </a:spcBef>
              <a:spcAft>
                <a:spcPts val="800"/>
              </a:spcAft>
              <a:buClrTx/>
              <a:buSzTx/>
              <a:buFont typeface="Wingdings" panose="05000000000000000000" charset="0"/>
            </a:pPr>
            <a:r>
              <a:rPr altLang="zh-CN" sz="1400">
                <a:sym typeface="+mn-ea"/>
              </a:rPr>
              <a:t>     </a:t>
            </a:r>
            <a:r>
              <a:rPr lang="zh-CN" altLang="en-US" sz="1400">
                <a:sym typeface="+mn-ea"/>
              </a:rPr>
              <a:t>验证的同时规范工程方</a:t>
            </a:r>
            <a:r>
              <a:rPr altLang="zh-CN" sz="1400">
                <a:sym typeface="+mn-ea"/>
              </a:rPr>
              <a:t>/</a:t>
            </a:r>
            <a:r>
              <a:rPr lang="zh-CN" altLang="en-US" sz="1400">
                <a:sym typeface="+mn-ea"/>
              </a:rPr>
              <a:t>供应商资料的合规性。</a:t>
            </a:r>
            <a:endParaRPr lang="en-US" altLang="zh-CN" sz="1400" dirty="0"/>
          </a:p>
          <a:p>
            <a:pPr marL="279400" lvl="0" indent="-279400" algn="l" fontAlgn="ctr">
              <a:lnSpc>
                <a:spcPct val="120000"/>
              </a:lnSpc>
              <a:spcBef>
                <a:spcPts val="0"/>
              </a:spcBef>
              <a:spcAft>
                <a:spcPts val="800"/>
              </a:spcAft>
              <a:buClrTx/>
              <a:buSzTx/>
              <a:buFont typeface="Wingdings" panose="05000000000000000000" charset="0"/>
              <a:buChar char="l"/>
            </a:pPr>
            <a:r>
              <a:rPr lang="zh-CN" altLang="en-US" sz="1400" spc="6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IOQ 安装运行确认</a:t>
            </a:r>
          </a:p>
          <a:p>
            <a:pPr lvl="0" indent="0" algn="l" fontAlgn="ctr">
              <a:lnSpc>
                <a:spcPct val="120000"/>
              </a:lnSpc>
              <a:spcBef>
                <a:spcPts val="0"/>
              </a:spcBef>
              <a:spcAft>
                <a:spcPts val="800"/>
              </a:spcAft>
              <a:buClrTx/>
              <a:buSzTx/>
              <a:buFont typeface="Wingdings" panose="05000000000000000000" charset="0"/>
            </a:pPr>
            <a:r>
              <a:rPr altLang="zh-CN" sz="1400">
                <a:sym typeface="+mn-ea"/>
              </a:rPr>
              <a:t>     </a:t>
            </a:r>
            <a:r>
              <a:rPr lang="zh-CN" altLang="en-US" sz="1400">
                <a:sym typeface="+mn-ea"/>
              </a:rPr>
              <a:t>通常同时进行，周期较长时可将安装确认和运行确认分开进行</a:t>
            </a:r>
            <a:endParaRPr lang="en-US" altLang="zh-CN" sz="1400" dirty="0"/>
          </a:p>
          <a:p>
            <a:pPr marL="279400" lvl="0" indent="-279400" algn="l" fontAlgn="ctr">
              <a:lnSpc>
                <a:spcPct val="120000"/>
              </a:lnSpc>
              <a:spcBef>
                <a:spcPts val="0"/>
              </a:spcBef>
              <a:spcAft>
                <a:spcPts val="800"/>
              </a:spcAft>
              <a:buClrTx/>
              <a:buSzTx/>
              <a:buFont typeface="Wingdings" panose="05000000000000000000" charset="0"/>
              <a:buChar char="l"/>
            </a:pPr>
            <a:r>
              <a:rPr lang="zh-CN" altLang="en-US" sz="1400" spc="6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PQ 性能确认</a:t>
            </a:r>
          </a:p>
          <a:p>
            <a:pPr lvl="0" indent="0" algn="l" fontAlgn="ctr">
              <a:lnSpc>
                <a:spcPct val="120000"/>
              </a:lnSpc>
              <a:spcBef>
                <a:spcPts val="0"/>
              </a:spcBef>
              <a:spcAft>
                <a:spcPts val="800"/>
              </a:spcAft>
              <a:buClrTx/>
              <a:buSzTx/>
              <a:buFont typeface="Wingdings" panose="05000000000000000000" charset="0"/>
            </a:pPr>
            <a:r>
              <a:rPr altLang="zh-CN" sz="1400">
                <a:sym typeface="+mn-ea"/>
              </a:rPr>
              <a:t>     </a:t>
            </a:r>
            <a:r>
              <a:rPr lang="zh-CN" altLang="en-US" sz="1400">
                <a:sym typeface="+mn-ea"/>
              </a:rPr>
              <a:t>通常是再确认的基础</a:t>
            </a:r>
            <a:endParaRPr lang="en-US" altLang="zh-CN" sz="1400" dirty="0"/>
          </a:p>
          <a:p>
            <a:pPr marL="279400" lvl="0" indent="-279400" algn="l" fontAlgn="ctr">
              <a:lnSpc>
                <a:spcPct val="120000"/>
              </a:lnSpc>
              <a:spcBef>
                <a:spcPts val="0"/>
              </a:spcBef>
              <a:spcAft>
                <a:spcPts val="800"/>
              </a:spcAft>
              <a:buClrTx/>
              <a:buSzTx/>
              <a:buFont typeface="Wingdings" panose="05000000000000000000" charset="0"/>
              <a:buChar char="l"/>
            </a:pPr>
            <a:r>
              <a:rPr lang="zh-CN" altLang="en-US" sz="1400" spc="6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RQ 再确认</a:t>
            </a:r>
          </a:p>
          <a:p>
            <a:pPr lvl="0" indent="0" algn="l" fontAlgn="ctr">
              <a:lnSpc>
                <a:spcPct val="120000"/>
              </a:lnSpc>
              <a:spcBef>
                <a:spcPts val="0"/>
              </a:spcBef>
              <a:spcAft>
                <a:spcPts val="800"/>
              </a:spcAft>
              <a:buClrTx/>
              <a:buSzTx/>
              <a:buFont typeface="Wingdings" panose="05000000000000000000" charset="0"/>
            </a:pPr>
            <a:r>
              <a:rPr altLang="zh-CN" sz="1400">
                <a:sym typeface="+mn-ea"/>
              </a:rPr>
              <a:t>     </a:t>
            </a:r>
            <a:r>
              <a:rPr lang="zh-CN" altLang="en-US" sz="1400">
                <a:sym typeface="+mn-ea"/>
              </a:rPr>
              <a:t>根据法规指南要求、历史数据（趋势分析）、及风险评估，建议再确认的周期及确认内容</a:t>
            </a:r>
            <a:endParaRPr lang="zh-CN" altLang="en-US" sz="1400" spc="6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endParaRPr>
          </a:p>
        </p:txBody>
      </p: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矩形 15"/>
          <p:cNvSpPr/>
          <p:nvPr userDrawn="1">
            <p:custDataLst>
              <p:tags r:id="rId2"/>
            </p:custDataLst>
          </p:nvPr>
        </p:nvSpPr>
        <p:spPr>
          <a:xfrm>
            <a:off x="0" y="0"/>
            <a:ext cx="6096000" cy="6858000"/>
          </a:xfrm>
          <a:prstGeom prst="rect">
            <a:avLst/>
          </a:prstGeom>
          <a:solidFill>
            <a:schemeClr val="dk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dirty="0">
              <a:solidFill>
                <a:schemeClr val="lt1"/>
              </a:solidFill>
              <a:latin typeface="微软雅黑" panose="020B0503020204020204" pitchFamily="34" charset="-122"/>
              <a:ea typeface="微软雅黑" panose="020B0503020204020204" pitchFamily="34" charset="-122"/>
              <a:sym typeface="+mn-ea"/>
            </a:endParaRPr>
          </a:p>
        </p:txBody>
      </p:sp>
      <p:sp>
        <p:nvSpPr>
          <p:cNvPr id="17" name="等腰三角形 16"/>
          <p:cNvSpPr/>
          <p:nvPr>
            <p:custDataLst>
              <p:tags r:id="rId3"/>
            </p:custDataLst>
          </p:nvPr>
        </p:nvSpPr>
        <p:spPr>
          <a:xfrm flipV="1">
            <a:off x="5778500" y="0"/>
            <a:ext cx="635005" cy="381003"/>
          </a:xfrm>
          <a:prstGeom prs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18" name="等腰三角形 17"/>
          <p:cNvSpPr/>
          <p:nvPr>
            <p:custDataLst>
              <p:tags r:id="rId4"/>
            </p:custDataLst>
          </p:nvPr>
        </p:nvSpPr>
        <p:spPr>
          <a:xfrm>
            <a:off x="5778500" y="6477000"/>
            <a:ext cx="635005" cy="381003"/>
          </a:xfrm>
          <a:prstGeom prs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19" name="菱形 18"/>
          <p:cNvSpPr/>
          <p:nvPr>
            <p:custDataLst>
              <p:tags r:id="rId5"/>
            </p:custDataLst>
          </p:nvPr>
        </p:nvSpPr>
        <p:spPr>
          <a:xfrm>
            <a:off x="4397823" y="1654655"/>
            <a:ext cx="3396343" cy="3396343"/>
          </a:xfrm>
          <a:prstGeom prst="diamond">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20" name="文本框 19"/>
          <p:cNvSpPr txBox="1"/>
          <p:nvPr>
            <p:custDataLst>
              <p:tags r:id="rId6"/>
            </p:custDataLst>
          </p:nvPr>
        </p:nvSpPr>
        <p:spPr>
          <a:xfrm>
            <a:off x="4915535" y="2438400"/>
            <a:ext cx="2361565" cy="1981200"/>
          </a:xfrm>
          <a:prstGeom prst="rect">
            <a:avLst/>
          </a:prstGeom>
          <a:noFill/>
        </p:spPr>
        <p:txBody>
          <a:bodyPr wrap="square" lIns="63500" tIns="25400" rIns="63500" bIns="25400" rtlCol="0" anchor="ctr" anchorCtr="0">
            <a:normAutofit/>
          </a:bodyPr>
          <a:lstStyle/>
          <a:p>
            <a:pPr marL="0" indent="0" algn="ctr">
              <a:lnSpc>
                <a:spcPct val="110000"/>
              </a:lnSpc>
              <a:spcBef>
                <a:spcPts val="0"/>
              </a:spcBef>
              <a:spcAft>
                <a:spcPts val="0"/>
              </a:spcAft>
              <a:buSzPct val="100000"/>
              <a:buNone/>
            </a:pPr>
            <a:r>
              <a:rPr lang="zh-CN" altLang="en-US" sz="2800" b="1" spc="120" dirty="0">
                <a:solidFill>
                  <a:schemeClr val="lt1"/>
                </a:solidFill>
                <a:uFillTx/>
                <a:latin typeface="微软雅黑" panose="020B0503020204020204" pitchFamily="34" charset="-122"/>
                <a:ea typeface="微软雅黑" panose="020B0503020204020204" pitchFamily="34" charset="-122"/>
                <a:sym typeface="思源黑体" panose="020B0400000000000000" pitchFamily="34" charset="-122"/>
              </a:rPr>
              <a:t>冷链物流</a:t>
            </a:r>
          </a:p>
          <a:p>
            <a:pPr marL="0" indent="0" algn="ctr">
              <a:lnSpc>
                <a:spcPct val="110000"/>
              </a:lnSpc>
              <a:spcBef>
                <a:spcPts val="0"/>
              </a:spcBef>
              <a:spcAft>
                <a:spcPts val="0"/>
              </a:spcAft>
              <a:buSzPct val="100000"/>
              <a:buNone/>
            </a:pPr>
            <a:r>
              <a:rPr lang="zh-CN" altLang="en-US" sz="2800" b="1" spc="120" dirty="0">
                <a:solidFill>
                  <a:schemeClr val="lt1"/>
                </a:solidFill>
                <a:uFillTx/>
                <a:latin typeface="微软雅黑" panose="020B0503020204020204" pitchFamily="34" charset="-122"/>
                <a:ea typeface="微软雅黑" panose="020B0503020204020204" pitchFamily="34" charset="-122"/>
                <a:sym typeface="思源黑体" panose="020B0400000000000000" pitchFamily="34" charset="-122"/>
              </a:rPr>
              <a:t>温控设施</a:t>
            </a:r>
          </a:p>
        </p:txBody>
      </p:sp>
      <p:sp>
        <p:nvSpPr>
          <p:cNvPr id="21" name="Title 6"/>
          <p:cNvSpPr txBox="1"/>
          <p:nvPr>
            <p:custDataLst>
              <p:tags r:id="rId7"/>
            </p:custDataLst>
          </p:nvPr>
        </p:nvSpPr>
        <p:spPr>
          <a:xfrm>
            <a:off x="609600" y="1066800"/>
            <a:ext cx="3788410" cy="4724400"/>
          </a:xfrm>
          <a:prstGeom prst="rect">
            <a:avLst/>
          </a:prstGeom>
          <a:noFill/>
          <a:ln w="3175">
            <a:noFill/>
            <a:prstDash val="dash"/>
          </a:ln>
        </p:spPr>
        <p:txBody>
          <a:bodyPr wrap="square" lIns="63500" tIns="25400" rIns="63500" bIns="25400" anchor="ctr" anchorCtr="0">
            <a:normAutofit/>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marL="0" lvl="0" indent="0" algn="ctr" fontAlgn="auto">
              <a:lnSpc>
                <a:spcPct val="120000"/>
              </a:lnSpc>
              <a:spcBef>
                <a:spcPts val="0"/>
              </a:spcBef>
              <a:spcAft>
                <a:spcPts val="800"/>
              </a:spcAft>
              <a:buSzPct val="100000"/>
              <a:buNone/>
            </a:pPr>
            <a:r>
              <a:rPr lang="zh-CN" altLang="en-US" sz="1600" spc="100" dirty="0">
                <a:ln w="3175">
                  <a:noFill/>
                  <a:prstDash val="dash"/>
                </a:ln>
                <a:solidFill>
                  <a:schemeClr val="lt1"/>
                </a:solidFill>
                <a:uFillTx/>
                <a:latin typeface="微软雅黑" panose="020B0503020204020204" pitchFamily="34" charset="-122"/>
                <a:ea typeface="微软雅黑" panose="020B0503020204020204" pitchFamily="34" charset="-122"/>
                <a:cs typeface="微软雅黑" panose="020B0503020204020204" pitchFamily="34" charset="-122"/>
              </a:rPr>
              <a:t>温度控制类设备设施GMP合规服务-</a:t>
            </a:r>
            <a:r>
              <a:rPr altLang="zh-CN" sz="1600" spc="100" dirty="0">
                <a:ln w="3175">
                  <a:noFill/>
                  <a:prstDash val="dash"/>
                </a:ln>
                <a:solidFill>
                  <a:schemeClr val="lt1"/>
                </a:solidFill>
                <a:uFillTx/>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1600" spc="100" dirty="0">
                <a:ln w="3175">
                  <a:noFill/>
                  <a:prstDash val="dash"/>
                </a:ln>
                <a:solidFill>
                  <a:schemeClr val="lt1"/>
                </a:solidFill>
                <a:uFillTx/>
                <a:latin typeface="微软雅黑" panose="020B0503020204020204" pitchFamily="34" charset="-122"/>
                <a:ea typeface="微软雅黑" panose="020B0503020204020204" pitchFamily="34" charset="-122"/>
                <a:cs typeface="微软雅黑" panose="020B0503020204020204" pitchFamily="34" charset="-122"/>
              </a:rPr>
              <a:t>冷链物流温控设施</a:t>
            </a:r>
          </a:p>
          <a:p>
            <a:pPr marL="0" lvl="0" indent="0" algn="ctr" fontAlgn="auto">
              <a:lnSpc>
                <a:spcPct val="120000"/>
              </a:lnSpc>
              <a:spcBef>
                <a:spcPts val="0"/>
              </a:spcBef>
              <a:spcAft>
                <a:spcPts val="800"/>
              </a:spcAft>
              <a:buSzPct val="100000"/>
              <a:buNone/>
            </a:pPr>
            <a:r>
              <a:rPr lang="zh-CN" altLang="en-US" sz="1600" b="1" spc="100">
                <a:ln w="3175">
                  <a:noFill/>
                  <a:prstDash val="dash"/>
                </a:ln>
                <a:solidFill>
                  <a:schemeClr val="lt1"/>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验证策略</a:t>
            </a:r>
          </a:p>
          <a:p>
            <a:pPr marL="0" lvl="0" indent="0" algn="ctr" fontAlgn="auto">
              <a:lnSpc>
                <a:spcPct val="120000"/>
              </a:lnSpc>
              <a:spcBef>
                <a:spcPts val="0"/>
              </a:spcBef>
              <a:spcAft>
                <a:spcPts val="800"/>
              </a:spcAft>
              <a:buSzPct val="100000"/>
              <a:buNone/>
            </a:pPr>
            <a:r>
              <a:rPr lang="zh-CN" altLang="en-US" sz="1600" b="1" spc="100">
                <a:ln w="3175">
                  <a:noFill/>
                  <a:prstDash val="dash"/>
                </a:ln>
                <a:solidFill>
                  <a:schemeClr val="lt1"/>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主要依据</a:t>
            </a:r>
          </a:p>
        </p:txBody>
      </p:sp>
      <p:sp>
        <p:nvSpPr>
          <p:cNvPr id="22" name="Title 6"/>
          <p:cNvSpPr txBox="1"/>
          <p:nvPr>
            <p:custDataLst>
              <p:tags r:id="rId8"/>
            </p:custDataLst>
          </p:nvPr>
        </p:nvSpPr>
        <p:spPr>
          <a:xfrm>
            <a:off x="7870825" y="1066800"/>
            <a:ext cx="3505200" cy="5410200"/>
          </a:xfrm>
          <a:prstGeom prst="rect">
            <a:avLst/>
          </a:prstGeom>
          <a:noFill/>
          <a:ln w="3175">
            <a:noFill/>
            <a:prstDash val="dash"/>
          </a:ln>
        </p:spPr>
        <p:txBody>
          <a:bodyPr wrap="square" lIns="63500" tIns="25400" rIns="63500" bIns="25400" anchor="ctr" anchorCtr="0">
            <a:normAutofit lnSpcReduction="10000"/>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lvl="0" indent="0" algn="l" fontAlgn="ctr">
              <a:lnSpc>
                <a:spcPct val="120000"/>
              </a:lnSpc>
              <a:spcBef>
                <a:spcPts val="0"/>
              </a:spcBef>
              <a:spcAft>
                <a:spcPts val="800"/>
              </a:spcAft>
              <a:buSzPct val="100000"/>
              <a:buFont typeface="Wingdings" panose="05000000000000000000" charset="0"/>
            </a:pPr>
            <a:r>
              <a:rPr lang="zh-CN" altLang="en-US" sz="1600" b="1" spc="100">
                <a:ln w="3175">
                  <a:noFill/>
                  <a:prstDash val="dash"/>
                </a:ln>
                <a:solidFill>
                  <a:schemeClr val="tx1"/>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验证策略</a:t>
            </a:r>
            <a:r>
              <a:rPr altLang="zh-CN" sz="1600" b="1" spc="100">
                <a:ln w="3175">
                  <a:noFill/>
                  <a:prstDash val="dash"/>
                </a:ln>
                <a:solidFill>
                  <a:schemeClr val="tx1"/>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a:t>
            </a:r>
          </a:p>
          <a:p>
            <a:pPr lvl="0" indent="0" algn="l" fontAlgn="ctr">
              <a:lnSpc>
                <a:spcPct val="120000"/>
              </a:lnSpc>
              <a:spcBef>
                <a:spcPts val="0"/>
              </a:spcBef>
              <a:spcAft>
                <a:spcPts val="800"/>
              </a:spcAft>
              <a:buSzPct val="100000"/>
              <a:buFont typeface="Wingdings" panose="05000000000000000000" charset="0"/>
            </a:pPr>
            <a:r>
              <a:rPr lang="zh-CN" altLang="en-US" sz="1600" spc="100">
                <a:ln w="3175">
                  <a:noFill/>
                  <a:prstDash val="dash"/>
                </a:ln>
                <a:solidFill>
                  <a:schemeClr val="tx1"/>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ISPE C&amp;Q 第二版 线性模型</a:t>
            </a:r>
          </a:p>
          <a:p>
            <a:pPr lvl="0" indent="0" algn="l" fontAlgn="ctr">
              <a:lnSpc>
                <a:spcPct val="120000"/>
              </a:lnSpc>
              <a:spcBef>
                <a:spcPts val="0"/>
              </a:spcBef>
              <a:spcAft>
                <a:spcPts val="800"/>
              </a:spcAft>
              <a:buSzPct val="100000"/>
              <a:buFont typeface="Wingdings" panose="05000000000000000000" charset="0"/>
            </a:pPr>
            <a:endParaRPr lang="zh-CN" altLang="en-US" sz="1600" b="1" spc="100">
              <a:ln w="3175">
                <a:noFill/>
                <a:prstDash val="dash"/>
              </a:ln>
              <a:solidFill>
                <a:schemeClr val="tx1"/>
              </a:solidFill>
              <a:uFillTx/>
              <a:latin typeface="微软雅黑" panose="020B0503020204020204" pitchFamily="34" charset="-122"/>
              <a:ea typeface="微软雅黑" panose="020B0503020204020204" pitchFamily="34" charset="-122"/>
              <a:cs typeface="微软雅黑" panose="020B0503020204020204" pitchFamily="34" charset="-122"/>
              <a:sym typeface="+mn-ea"/>
            </a:endParaRPr>
          </a:p>
          <a:p>
            <a:pPr lvl="0" indent="0" algn="l" fontAlgn="ctr">
              <a:lnSpc>
                <a:spcPct val="120000"/>
              </a:lnSpc>
              <a:spcBef>
                <a:spcPts val="0"/>
              </a:spcBef>
              <a:spcAft>
                <a:spcPts val="800"/>
              </a:spcAft>
              <a:buSzPct val="100000"/>
              <a:buFont typeface="Wingdings" panose="05000000000000000000" charset="0"/>
            </a:pPr>
            <a:r>
              <a:rPr lang="zh-CN" altLang="en-US" sz="1600" b="1" spc="4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rPr>
              <a:t>主要依据：</a:t>
            </a:r>
          </a:p>
          <a:p>
            <a:pPr marL="254000" lvl="0" indent="-254000" algn="l" fontAlgn="ctr">
              <a:lnSpc>
                <a:spcPct val="120000"/>
              </a:lnSpc>
              <a:spcBef>
                <a:spcPts val="0"/>
              </a:spcBef>
              <a:spcAft>
                <a:spcPts val="800"/>
              </a:spcAft>
              <a:buSzPct val="100000"/>
              <a:buFont typeface="Wingdings" panose="05000000000000000000" charset="0"/>
              <a:buChar char="l"/>
            </a:pPr>
            <a:r>
              <a:rPr lang="en-US" altLang="zh-CN" sz="1400" spc="4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rPr>
              <a:t>中国GMP及其相关附录</a:t>
            </a:r>
          </a:p>
          <a:p>
            <a:pPr marL="254000" lvl="0" indent="-254000" algn="l" fontAlgn="ctr">
              <a:lnSpc>
                <a:spcPct val="120000"/>
              </a:lnSpc>
              <a:spcBef>
                <a:spcPts val="0"/>
              </a:spcBef>
              <a:spcAft>
                <a:spcPts val="800"/>
              </a:spcAft>
              <a:buSzPct val="100000"/>
              <a:buFont typeface="Wingdings" panose="05000000000000000000" charset="0"/>
              <a:buChar char="l"/>
            </a:pPr>
            <a:r>
              <a:rPr lang="en-US" altLang="zh-CN" sz="1400" spc="4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rPr>
              <a:t>中国GSP附录1，3，5</a:t>
            </a:r>
          </a:p>
          <a:p>
            <a:pPr marL="254000" lvl="0" indent="-254000" algn="l" fontAlgn="ctr">
              <a:lnSpc>
                <a:spcPct val="120000"/>
              </a:lnSpc>
              <a:spcBef>
                <a:spcPts val="0"/>
              </a:spcBef>
              <a:spcAft>
                <a:spcPts val="800"/>
              </a:spcAft>
              <a:buSzPct val="100000"/>
              <a:buFont typeface="Wingdings" panose="05000000000000000000" charset="0"/>
              <a:buChar char="l"/>
            </a:pPr>
            <a:r>
              <a:rPr lang="en-US" altLang="zh-CN" sz="1400" spc="4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rPr>
              <a:t>EU GMP及其相关附录</a:t>
            </a:r>
          </a:p>
          <a:p>
            <a:pPr marL="254000" lvl="0" indent="-254000" algn="l" fontAlgn="ctr">
              <a:lnSpc>
                <a:spcPct val="120000"/>
              </a:lnSpc>
              <a:spcBef>
                <a:spcPts val="0"/>
              </a:spcBef>
              <a:spcAft>
                <a:spcPts val="800"/>
              </a:spcAft>
              <a:buSzPct val="100000"/>
              <a:buFont typeface="Wingdings" panose="05000000000000000000" charset="0"/>
              <a:buChar char="l"/>
            </a:pPr>
            <a:r>
              <a:rPr lang="en-US" altLang="zh-CN" sz="1400" spc="4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rPr>
              <a:t>WHO GMP及其相关附录</a:t>
            </a:r>
          </a:p>
          <a:p>
            <a:pPr marL="254000" lvl="0" indent="-254000" algn="l" fontAlgn="ctr">
              <a:lnSpc>
                <a:spcPct val="120000"/>
              </a:lnSpc>
              <a:spcBef>
                <a:spcPts val="0"/>
              </a:spcBef>
              <a:spcAft>
                <a:spcPts val="800"/>
              </a:spcAft>
              <a:buSzPct val="100000"/>
              <a:buFont typeface="Wingdings" panose="05000000000000000000" charset="0"/>
              <a:buChar char="l"/>
            </a:pPr>
            <a:r>
              <a:rPr lang="en-US" altLang="zh-CN" sz="1400" spc="4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rPr>
              <a:t>USP&lt;1079&gt;良好的储存和分销实践</a:t>
            </a:r>
          </a:p>
          <a:p>
            <a:pPr marL="254000" lvl="0" indent="-254000" algn="l" fontAlgn="ctr">
              <a:lnSpc>
                <a:spcPct val="120000"/>
              </a:lnSpc>
              <a:spcBef>
                <a:spcPts val="0"/>
              </a:spcBef>
              <a:spcAft>
                <a:spcPts val="800"/>
              </a:spcAft>
              <a:buSzPct val="100000"/>
              <a:buFont typeface="Wingdings" panose="05000000000000000000" charset="0"/>
              <a:buChar char="l"/>
            </a:pPr>
            <a:r>
              <a:rPr lang="en-US" altLang="zh-CN" sz="1400" spc="4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rPr>
              <a:t>GB/T 34399-2017医药产品冷链物流温控设施设备验证  性能确认技术规范</a:t>
            </a:r>
          </a:p>
          <a:p>
            <a:pPr marL="254000" lvl="0" indent="-254000" algn="l" fontAlgn="ctr">
              <a:lnSpc>
                <a:spcPct val="120000"/>
              </a:lnSpc>
              <a:spcBef>
                <a:spcPts val="0"/>
              </a:spcBef>
              <a:spcAft>
                <a:spcPts val="800"/>
              </a:spcAft>
              <a:buSzPct val="100000"/>
              <a:buFont typeface="Wingdings" panose="05000000000000000000" charset="0"/>
              <a:buChar char="l"/>
            </a:pPr>
            <a:r>
              <a:rPr lang="en-US" altLang="zh-CN" sz="1400" spc="4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rPr>
              <a:t>PDA TR 64 有源温度受控系统：确认指南</a:t>
            </a:r>
          </a:p>
          <a:p>
            <a:pPr marL="254000" lvl="0" indent="-254000" algn="l" fontAlgn="ctr">
              <a:lnSpc>
                <a:spcPct val="120000"/>
              </a:lnSpc>
              <a:spcBef>
                <a:spcPts val="0"/>
              </a:spcBef>
              <a:spcAft>
                <a:spcPts val="800"/>
              </a:spcAft>
              <a:buSzPct val="100000"/>
              <a:buFont typeface="Wingdings" panose="05000000000000000000" charset="0"/>
              <a:buChar char="l"/>
            </a:pPr>
            <a:r>
              <a:rPr lang="en-US" altLang="zh-CN" sz="1400" spc="4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rPr>
              <a:t>ISPE 相关指南</a:t>
            </a:r>
          </a:p>
          <a:p>
            <a:pPr lvl="0" indent="0" algn="l" fontAlgn="ctr">
              <a:lnSpc>
                <a:spcPct val="120000"/>
              </a:lnSpc>
              <a:spcBef>
                <a:spcPts val="0"/>
              </a:spcBef>
              <a:spcAft>
                <a:spcPts val="800"/>
              </a:spcAft>
              <a:buSzPct val="100000"/>
              <a:buFont typeface="Wingdings" panose="05000000000000000000" charset="0"/>
            </a:pPr>
            <a:r>
              <a:rPr lang="en-US" altLang="zh-CN" sz="1400" spc="4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rPr>
              <a:t>    ISPE GPG：温控室（第二版） </a:t>
            </a:r>
          </a:p>
          <a:p>
            <a:pPr lvl="0" indent="0" algn="l" fontAlgn="ctr">
              <a:lnSpc>
                <a:spcPct val="120000"/>
              </a:lnSpc>
              <a:spcBef>
                <a:spcPts val="0"/>
              </a:spcBef>
              <a:spcAft>
                <a:spcPts val="800"/>
              </a:spcAft>
              <a:buSzPct val="100000"/>
              <a:buFont typeface="Wingdings" panose="05000000000000000000" charset="0"/>
            </a:pPr>
            <a:r>
              <a:rPr lang="en-US" altLang="zh-CN" sz="1400" spc="4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rPr>
              <a:t>    ISPE  HVAC指南中温度分布指南等</a:t>
            </a:r>
          </a:p>
        </p:txBody>
      </p:sp>
    </p:spTree>
    <p:custDataLst>
      <p:tags r:id="rId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矩形 15"/>
          <p:cNvSpPr/>
          <p:nvPr userDrawn="1">
            <p:custDataLst>
              <p:tags r:id="rId2"/>
            </p:custDataLst>
          </p:nvPr>
        </p:nvSpPr>
        <p:spPr>
          <a:xfrm>
            <a:off x="0" y="0"/>
            <a:ext cx="6096000" cy="6858000"/>
          </a:xfrm>
          <a:prstGeom prst="rect">
            <a:avLst/>
          </a:prstGeom>
          <a:solidFill>
            <a:schemeClr val="dk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dirty="0">
              <a:solidFill>
                <a:schemeClr val="lt1"/>
              </a:solidFill>
              <a:latin typeface="微软雅黑" panose="020B0503020204020204" pitchFamily="34" charset="-122"/>
              <a:ea typeface="微软雅黑" panose="020B0503020204020204" pitchFamily="34" charset="-122"/>
              <a:sym typeface="+mn-ea"/>
            </a:endParaRPr>
          </a:p>
        </p:txBody>
      </p:sp>
      <p:sp>
        <p:nvSpPr>
          <p:cNvPr id="17" name="等腰三角形 16"/>
          <p:cNvSpPr/>
          <p:nvPr>
            <p:custDataLst>
              <p:tags r:id="rId3"/>
            </p:custDataLst>
          </p:nvPr>
        </p:nvSpPr>
        <p:spPr>
          <a:xfrm flipV="1">
            <a:off x="5778500" y="0"/>
            <a:ext cx="635005" cy="381003"/>
          </a:xfrm>
          <a:prstGeom prs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18" name="等腰三角形 17"/>
          <p:cNvSpPr/>
          <p:nvPr>
            <p:custDataLst>
              <p:tags r:id="rId4"/>
            </p:custDataLst>
          </p:nvPr>
        </p:nvSpPr>
        <p:spPr>
          <a:xfrm>
            <a:off x="5778500" y="6477000"/>
            <a:ext cx="635005" cy="381003"/>
          </a:xfrm>
          <a:prstGeom prs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19" name="菱形 18"/>
          <p:cNvSpPr/>
          <p:nvPr>
            <p:custDataLst>
              <p:tags r:id="rId5"/>
            </p:custDataLst>
          </p:nvPr>
        </p:nvSpPr>
        <p:spPr>
          <a:xfrm>
            <a:off x="4397823" y="1654655"/>
            <a:ext cx="3396343" cy="3396343"/>
          </a:xfrm>
          <a:prstGeom prst="diamond">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20" name="文本框 19"/>
          <p:cNvSpPr txBox="1"/>
          <p:nvPr>
            <p:custDataLst>
              <p:tags r:id="rId6"/>
            </p:custDataLst>
          </p:nvPr>
        </p:nvSpPr>
        <p:spPr>
          <a:xfrm>
            <a:off x="4511675" y="2286000"/>
            <a:ext cx="3162300" cy="1981200"/>
          </a:xfrm>
          <a:prstGeom prst="rect">
            <a:avLst/>
          </a:prstGeom>
          <a:noFill/>
        </p:spPr>
        <p:txBody>
          <a:bodyPr wrap="square" lIns="63500" tIns="25400" rIns="63500" bIns="25400" rtlCol="0" anchor="ctr" anchorCtr="0">
            <a:normAutofit/>
          </a:bodyPr>
          <a:lstStyle/>
          <a:p>
            <a:pPr marL="0" indent="0" algn="ctr">
              <a:lnSpc>
                <a:spcPct val="110000"/>
              </a:lnSpc>
              <a:spcBef>
                <a:spcPts val="0"/>
              </a:spcBef>
              <a:spcAft>
                <a:spcPts val="0"/>
              </a:spcAft>
              <a:buSzPct val="100000"/>
              <a:buNone/>
            </a:pPr>
            <a:r>
              <a:rPr lang="zh-CN" altLang="en-US" sz="2800" b="1" spc="120" dirty="0">
                <a:solidFill>
                  <a:schemeClr val="lt1"/>
                </a:solidFill>
                <a:uFillTx/>
                <a:latin typeface="微软雅黑" panose="020B0503020204020204" pitchFamily="34" charset="-122"/>
                <a:ea typeface="微软雅黑" panose="020B0503020204020204" pitchFamily="34" charset="-122"/>
                <a:sym typeface="思源黑体" panose="020B0400000000000000" pitchFamily="34" charset="-122"/>
              </a:rPr>
              <a:t>冷链物流</a:t>
            </a:r>
          </a:p>
          <a:p>
            <a:pPr marL="0" indent="0" algn="ctr">
              <a:lnSpc>
                <a:spcPct val="110000"/>
              </a:lnSpc>
              <a:spcBef>
                <a:spcPts val="0"/>
              </a:spcBef>
              <a:spcAft>
                <a:spcPts val="0"/>
              </a:spcAft>
              <a:buSzPct val="100000"/>
              <a:buNone/>
            </a:pPr>
            <a:r>
              <a:rPr lang="zh-CN" altLang="en-US" sz="2800" b="1" spc="120" dirty="0">
                <a:solidFill>
                  <a:schemeClr val="lt1"/>
                </a:solidFill>
                <a:uFillTx/>
                <a:latin typeface="微软雅黑" panose="020B0503020204020204" pitchFamily="34" charset="-122"/>
                <a:ea typeface="微软雅黑" panose="020B0503020204020204" pitchFamily="34" charset="-122"/>
                <a:sym typeface="思源黑体" panose="020B0400000000000000" pitchFamily="34" charset="-122"/>
              </a:rPr>
              <a:t>温控设施</a:t>
            </a:r>
          </a:p>
        </p:txBody>
      </p:sp>
      <p:sp>
        <p:nvSpPr>
          <p:cNvPr id="21" name="Title 6"/>
          <p:cNvSpPr txBox="1"/>
          <p:nvPr>
            <p:custDataLst>
              <p:tags r:id="rId7"/>
            </p:custDataLst>
          </p:nvPr>
        </p:nvSpPr>
        <p:spPr>
          <a:xfrm>
            <a:off x="609600" y="1066800"/>
            <a:ext cx="3788410" cy="4724400"/>
          </a:xfrm>
          <a:prstGeom prst="rect">
            <a:avLst/>
          </a:prstGeom>
          <a:noFill/>
          <a:ln w="3175">
            <a:noFill/>
            <a:prstDash val="dash"/>
          </a:ln>
        </p:spPr>
        <p:txBody>
          <a:bodyPr wrap="square" lIns="63500" tIns="25400" rIns="63500" bIns="25400" anchor="ctr" anchorCtr="0">
            <a:normAutofit/>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marL="0" lvl="0" indent="0" algn="ctr" fontAlgn="auto">
              <a:lnSpc>
                <a:spcPct val="120000"/>
              </a:lnSpc>
              <a:spcBef>
                <a:spcPts val="0"/>
              </a:spcBef>
              <a:spcAft>
                <a:spcPts val="800"/>
              </a:spcAft>
              <a:buSzPct val="100000"/>
              <a:buNone/>
            </a:pPr>
            <a:r>
              <a:rPr lang="zh-CN" altLang="en-US" sz="1600" spc="100">
                <a:ln w="3175">
                  <a:noFill/>
                  <a:prstDash val="dash"/>
                </a:ln>
                <a:solidFill>
                  <a:schemeClr val="lt1"/>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温度控制类设备设施GMP合规服务-</a:t>
            </a:r>
            <a:r>
              <a:rPr altLang="zh-CN" sz="1600" spc="100">
                <a:ln w="3175">
                  <a:noFill/>
                  <a:prstDash val="dash"/>
                </a:ln>
                <a:solidFill>
                  <a:schemeClr val="lt1"/>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 </a:t>
            </a:r>
            <a:r>
              <a:rPr lang="zh-CN" altLang="en-US" sz="1600" spc="100">
                <a:ln w="3175">
                  <a:noFill/>
                  <a:prstDash val="dash"/>
                </a:ln>
                <a:solidFill>
                  <a:schemeClr val="lt1"/>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冷链物流温控设施</a:t>
            </a:r>
            <a:endParaRPr lang="zh-CN" altLang="en-US" sz="1600" spc="100" dirty="0">
              <a:ln w="3175">
                <a:noFill/>
                <a:prstDash val="dash"/>
              </a:ln>
              <a:solidFill>
                <a:schemeClr val="lt1"/>
              </a:solidFill>
              <a:uFillTx/>
              <a:latin typeface="微软雅黑" panose="020B0503020204020204" pitchFamily="34" charset="-122"/>
              <a:ea typeface="微软雅黑" panose="020B0503020204020204" pitchFamily="34" charset="-122"/>
              <a:cs typeface="微软雅黑" panose="020B0503020204020204" pitchFamily="34" charset="-122"/>
            </a:endParaRPr>
          </a:p>
          <a:p>
            <a:pPr marL="0" lvl="0" indent="0" algn="ctr" fontAlgn="auto">
              <a:lnSpc>
                <a:spcPct val="120000"/>
              </a:lnSpc>
              <a:spcBef>
                <a:spcPts val="0"/>
              </a:spcBef>
              <a:spcAft>
                <a:spcPts val="800"/>
              </a:spcAft>
              <a:buSzPct val="100000"/>
              <a:buNone/>
            </a:pPr>
            <a:r>
              <a:rPr lang="zh-CN" altLang="en-US" sz="1600" b="1" spc="100">
                <a:ln w="3175">
                  <a:noFill/>
                  <a:prstDash val="dash"/>
                </a:ln>
                <a:solidFill>
                  <a:schemeClr val="lt1"/>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验证关键点</a:t>
            </a:r>
          </a:p>
          <a:p>
            <a:pPr marL="0" lvl="0" indent="0" algn="ctr" fontAlgn="auto">
              <a:lnSpc>
                <a:spcPct val="120000"/>
              </a:lnSpc>
              <a:spcBef>
                <a:spcPts val="0"/>
              </a:spcBef>
              <a:spcAft>
                <a:spcPts val="800"/>
              </a:spcAft>
              <a:buSzPct val="100000"/>
              <a:buNone/>
            </a:pPr>
            <a:r>
              <a:rPr lang="zh-CN" altLang="en-US" sz="1600" b="1" spc="100">
                <a:ln w="3175">
                  <a:noFill/>
                  <a:prstDash val="dash"/>
                </a:ln>
                <a:solidFill>
                  <a:schemeClr val="lt1"/>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常规验证项目</a:t>
            </a:r>
            <a:endParaRPr lang="zh-CN" altLang="en-US" sz="1600" b="1" spc="100">
              <a:ln w="3175">
                <a:noFill/>
                <a:prstDash val="dash"/>
              </a:ln>
              <a:solidFill>
                <a:schemeClr val="lt1"/>
              </a:solidFill>
              <a:uFillTx/>
              <a:latin typeface="微软雅黑" panose="020B0503020204020204" pitchFamily="34" charset="-122"/>
              <a:ea typeface="微软雅黑" panose="020B0503020204020204" pitchFamily="34" charset="-122"/>
              <a:cs typeface="微软雅黑" panose="020B0503020204020204" pitchFamily="34" charset="-122"/>
            </a:endParaRPr>
          </a:p>
          <a:p>
            <a:pPr marL="0" lvl="0" indent="0" algn="ctr" fontAlgn="auto">
              <a:lnSpc>
                <a:spcPct val="120000"/>
              </a:lnSpc>
              <a:spcBef>
                <a:spcPts val="0"/>
              </a:spcBef>
              <a:spcAft>
                <a:spcPts val="800"/>
              </a:spcAft>
              <a:buSzPct val="100000"/>
              <a:buNone/>
            </a:pPr>
            <a:endParaRPr lang="zh-CN" altLang="en-US" sz="1600" spc="100">
              <a:ln w="3175">
                <a:noFill/>
                <a:prstDash val="dash"/>
              </a:ln>
              <a:solidFill>
                <a:schemeClr val="lt1"/>
              </a:solidFill>
              <a:uFillTx/>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0" lvl="0" indent="0" algn="ctr" fontAlgn="auto">
              <a:lnSpc>
                <a:spcPct val="120000"/>
              </a:lnSpc>
              <a:spcBef>
                <a:spcPts val="0"/>
              </a:spcBef>
              <a:spcAft>
                <a:spcPts val="800"/>
              </a:spcAft>
              <a:buSzPct val="100000"/>
              <a:buNone/>
            </a:pPr>
            <a:endParaRPr lang="zh-CN" altLang="en-US" sz="1600" spc="100">
              <a:ln w="3175">
                <a:noFill/>
                <a:prstDash val="dash"/>
              </a:ln>
              <a:solidFill>
                <a:schemeClr val="lt1"/>
              </a:solidFill>
              <a:uFillTx/>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2" name="Title 6"/>
          <p:cNvSpPr txBox="1"/>
          <p:nvPr>
            <p:custDataLst>
              <p:tags r:id="rId8"/>
            </p:custDataLst>
          </p:nvPr>
        </p:nvSpPr>
        <p:spPr>
          <a:xfrm>
            <a:off x="7673340" y="1273175"/>
            <a:ext cx="4037965" cy="4724400"/>
          </a:xfrm>
          <a:prstGeom prst="rect">
            <a:avLst/>
          </a:prstGeom>
          <a:noFill/>
          <a:ln w="3175">
            <a:noFill/>
            <a:prstDash val="dash"/>
          </a:ln>
        </p:spPr>
        <p:txBody>
          <a:bodyPr wrap="square" lIns="63500" tIns="25400" rIns="63500" bIns="25400" anchor="ctr" anchorCtr="0">
            <a:noAutofit/>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lvl="0" indent="0" fontAlgn="auto">
              <a:lnSpc>
                <a:spcPct val="150000"/>
              </a:lnSpc>
              <a:buFont typeface="Arial" panose="020B0604020202020204" pitchFamily="34" charset="0"/>
            </a:pPr>
            <a:r>
              <a:rPr lang="zh-CN" altLang="en-US" sz="1600" b="1" spc="4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验证关键点</a:t>
            </a:r>
            <a:endParaRPr lang="en-US" altLang="zh-CN" sz="1300" dirty="0">
              <a:latin typeface="微软雅黑" panose="020B0503020204020204" pitchFamily="34" charset="-122"/>
              <a:ea typeface="微软雅黑" panose="020B0503020204020204" pitchFamily="34" charset="-122"/>
              <a:cs typeface="微软雅黑" panose="020B0503020204020204" pitchFamily="34" charset="-122"/>
            </a:endParaRPr>
          </a:p>
          <a:p>
            <a:pPr marL="742950" lvl="1" indent="-285750" fontAlgn="auto">
              <a:lnSpc>
                <a:spcPct val="150000"/>
              </a:lnSpc>
              <a:buFont typeface="Wingdings" panose="05000000000000000000" charset="0"/>
              <a:buChar char="l"/>
            </a:pPr>
            <a:r>
              <a:rPr lang="zh-CN" altLang="en-US" sz="1400">
                <a:latin typeface="微软雅黑" panose="020B0503020204020204" pitchFamily="34" charset="-122"/>
                <a:ea typeface="微软雅黑" panose="020B0503020204020204" pitchFamily="34" charset="-122"/>
                <a:cs typeface="微软雅黑" panose="020B0503020204020204" pitchFamily="34" charset="-122"/>
                <a:sym typeface="+mn-ea"/>
              </a:rPr>
              <a:t>设计合规性</a:t>
            </a:r>
            <a:endParaRPr lang="en-US" altLang="zh-CN" sz="1400" dirty="0">
              <a:latin typeface="微软雅黑" panose="020B0503020204020204" pitchFamily="34" charset="-122"/>
              <a:ea typeface="微软雅黑" panose="020B0503020204020204" pitchFamily="34" charset="-122"/>
              <a:cs typeface="微软雅黑" panose="020B0503020204020204" pitchFamily="34" charset="-122"/>
            </a:endParaRPr>
          </a:p>
          <a:p>
            <a:pPr marL="742950" lvl="1" indent="-285750" fontAlgn="auto">
              <a:lnSpc>
                <a:spcPct val="150000"/>
              </a:lnSpc>
              <a:buFont typeface="Wingdings" panose="05000000000000000000" charset="0"/>
              <a:buChar char="l"/>
            </a:pPr>
            <a:r>
              <a:rPr lang="zh-CN" altLang="en-US" sz="1400">
                <a:latin typeface="微软雅黑" panose="020B0503020204020204" pitchFamily="34" charset="-122"/>
                <a:ea typeface="微软雅黑" panose="020B0503020204020204" pitchFamily="34" charset="-122"/>
                <a:cs typeface="微软雅黑" panose="020B0503020204020204" pitchFamily="34" charset="-122"/>
                <a:sym typeface="+mn-ea"/>
              </a:rPr>
              <a:t>房间风险评估</a:t>
            </a:r>
            <a:endParaRPr lang="en-US" altLang="zh-CN" sz="1400" dirty="0">
              <a:latin typeface="微软雅黑" panose="020B0503020204020204" pitchFamily="34" charset="-122"/>
              <a:ea typeface="微软雅黑" panose="020B0503020204020204" pitchFamily="34" charset="-122"/>
              <a:cs typeface="微软雅黑" panose="020B0503020204020204" pitchFamily="34" charset="-122"/>
            </a:endParaRPr>
          </a:p>
          <a:p>
            <a:pPr marL="742950" lvl="1" indent="-285750" fontAlgn="auto">
              <a:lnSpc>
                <a:spcPct val="150000"/>
              </a:lnSpc>
              <a:buFont typeface="Wingdings" panose="05000000000000000000" charset="0"/>
              <a:buChar char="l"/>
            </a:pPr>
            <a:r>
              <a:rPr lang="zh-CN" altLang="en-US" sz="1400">
                <a:latin typeface="微软雅黑" panose="020B0503020204020204" pitchFamily="34" charset="-122"/>
                <a:ea typeface="微软雅黑" panose="020B0503020204020204" pitchFamily="34" charset="-122"/>
                <a:cs typeface="微软雅黑" panose="020B0503020204020204" pitchFamily="34" charset="-122"/>
                <a:sym typeface="+mn-ea"/>
              </a:rPr>
              <a:t>预测试（含在验证费用中），并给出整改建议</a:t>
            </a:r>
            <a:endParaRPr lang="en-US" altLang="zh-CN" sz="1400" dirty="0">
              <a:latin typeface="微软雅黑" panose="020B0503020204020204" pitchFamily="34" charset="-122"/>
              <a:ea typeface="微软雅黑" panose="020B0503020204020204" pitchFamily="34" charset="-122"/>
              <a:cs typeface="微软雅黑" panose="020B0503020204020204" pitchFamily="34" charset="-122"/>
            </a:endParaRPr>
          </a:p>
          <a:p>
            <a:pPr indent="0" fontAlgn="auto">
              <a:lnSpc>
                <a:spcPct val="150000"/>
              </a:lnSpc>
              <a:buFont typeface="Arial" panose="020B0604020202020204" pitchFamily="34" charset="0"/>
            </a:pPr>
            <a:r>
              <a:rPr lang="zh-CN" altLang="en-US" sz="1600" b="1">
                <a:latin typeface="微软雅黑" panose="020B0503020204020204" pitchFamily="34" charset="-122"/>
                <a:ea typeface="微软雅黑" panose="020B0503020204020204" pitchFamily="34" charset="-122"/>
                <a:cs typeface="微软雅黑" panose="020B0503020204020204" pitchFamily="34" charset="-122"/>
                <a:sym typeface="+mn-ea"/>
              </a:rPr>
              <a:t>常规验证项目</a:t>
            </a:r>
            <a:endParaRPr lang="en-US" altLang="zh-CN" sz="1600" b="1" dirty="0">
              <a:latin typeface="微软雅黑" panose="020B0503020204020204" pitchFamily="34" charset="-122"/>
              <a:ea typeface="微软雅黑" panose="020B0503020204020204" pitchFamily="34" charset="-122"/>
              <a:cs typeface="微软雅黑" panose="020B0503020204020204" pitchFamily="34" charset="-122"/>
            </a:endParaRPr>
          </a:p>
          <a:p>
            <a:pPr marL="742950" lvl="1" indent="-285750" fontAlgn="auto">
              <a:lnSpc>
                <a:spcPct val="150000"/>
              </a:lnSpc>
              <a:buFont typeface="Wingdings" panose="05000000000000000000" charset="0"/>
              <a:buChar char="l"/>
            </a:pPr>
            <a:r>
              <a:rPr lang="zh-CN" altLang="en-US" sz="1400" spc="4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IQ （包含但不限于：）</a:t>
            </a:r>
          </a:p>
          <a:p>
            <a:pPr marL="1200150" lvl="2" indent="-285750" fontAlgn="auto">
              <a:lnSpc>
                <a:spcPct val="150000"/>
              </a:lnSpc>
              <a:buFont typeface="Arial" panose="020B0604020202020204" pitchFamily="34" charset="0"/>
              <a:buChar char="•"/>
            </a:pPr>
            <a:r>
              <a:rPr lang="zh-CN" altLang="en-US" sz="1400" dirty="0">
                <a:latin typeface="微软雅黑" panose="020B0503020204020204" pitchFamily="34" charset="-122"/>
                <a:ea typeface="微软雅黑" panose="020B0503020204020204" pitchFamily="34" charset="-122"/>
                <a:sym typeface="+mn-ea"/>
              </a:rPr>
              <a:t>图纸及文档确认（含施工测试报告确认）</a:t>
            </a:r>
            <a:endParaRPr lang="en-US" altLang="zh-CN" sz="1400" dirty="0">
              <a:latin typeface="微软雅黑" panose="020B0503020204020204" pitchFamily="34" charset="-122"/>
              <a:ea typeface="微软雅黑" panose="020B0503020204020204" pitchFamily="34" charset="-122"/>
            </a:endParaRPr>
          </a:p>
          <a:p>
            <a:pPr marL="1200150" lvl="2" indent="-285750" fontAlgn="auto">
              <a:lnSpc>
                <a:spcPct val="150000"/>
              </a:lnSpc>
              <a:buFont typeface="Arial" panose="020B0604020202020204" pitchFamily="34" charset="0"/>
              <a:buChar char="•"/>
            </a:pPr>
            <a:r>
              <a:rPr lang="zh-CN" altLang="en-US" sz="1400" dirty="0">
                <a:latin typeface="微软雅黑" panose="020B0503020204020204" pitchFamily="34" charset="-122"/>
                <a:ea typeface="微软雅黑" panose="020B0503020204020204" pitchFamily="34" charset="-122"/>
                <a:sym typeface="+mn-ea"/>
              </a:rPr>
              <a:t>组件安装确认（含仓库布局确认）</a:t>
            </a:r>
            <a:endParaRPr lang="en-US" altLang="zh-CN" sz="1400" dirty="0">
              <a:latin typeface="微软雅黑" panose="020B0503020204020204" pitchFamily="34" charset="-122"/>
              <a:ea typeface="微软雅黑" panose="020B0503020204020204" pitchFamily="34" charset="-122"/>
            </a:endParaRPr>
          </a:p>
          <a:p>
            <a:pPr marL="1200150" lvl="2" indent="-285750" fontAlgn="auto">
              <a:lnSpc>
                <a:spcPct val="150000"/>
              </a:lnSpc>
              <a:buFont typeface="Arial" panose="020B0604020202020204" pitchFamily="34" charset="0"/>
              <a:buChar char="•"/>
            </a:pPr>
            <a:r>
              <a:rPr lang="zh-CN" altLang="en-US" sz="1400" dirty="0">
                <a:latin typeface="微软雅黑" panose="020B0503020204020204" pitchFamily="34" charset="-122"/>
                <a:ea typeface="微软雅黑" panose="020B0503020204020204" pitchFamily="34" charset="-122"/>
                <a:sym typeface="+mn-ea"/>
              </a:rPr>
              <a:t>制冷机组确认</a:t>
            </a:r>
            <a:endParaRPr lang="en-US" altLang="zh-CN" sz="1400" dirty="0">
              <a:latin typeface="微软雅黑" panose="020B0503020204020204" pitchFamily="34" charset="-122"/>
              <a:ea typeface="微软雅黑" panose="020B0503020204020204" pitchFamily="34" charset="-122"/>
            </a:endParaRPr>
          </a:p>
          <a:p>
            <a:pPr marL="1200150" lvl="2" indent="-285750" fontAlgn="auto">
              <a:lnSpc>
                <a:spcPct val="150000"/>
              </a:lnSpc>
              <a:buFont typeface="Arial" panose="020B0604020202020204" pitchFamily="34" charset="0"/>
              <a:buChar char="•"/>
            </a:pPr>
            <a:r>
              <a:rPr lang="zh-CN" altLang="en-US" sz="1400" dirty="0">
                <a:latin typeface="微软雅黑" panose="020B0503020204020204" pitchFamily="34" charset="-122"/>
                <a:ea typeface="微软雅黑" panose="020B0503020204020204" pitchFamily="34" charset="-122"/>
                <a:sym typeface="+mn-ea"/>
              </a:rPr>
              <a:t>风口位置确认</a:t>
            </a:r>
            <a:endParaRPr lang="en-US" altLang="zh-CN" sz="1400" dirty="0">
              <a:latin typeface="微软雅黑" panose="020B0503020204020204" pitchFamily="34" charset="-122"/>
              <a:ea typeface="微软雅黑" panose="020B0503020204020204" pitchFamily="34" charset="-122"/>
            </a:endParaRPr>
          </a:p>
          <a:p>
            <a:pPr marL="1200150" lvl="2" indent="-285750" fontAlgn="auto">
              <a:lnSpc>
                <a:spcPct val="150000"/>
              </a:lnSpc>
              <a:buFont typeface="Arial" panose="020B0604020202020204" pitchFamily="34" charset="0"/>
              <a:buChar char="•"/>
            </a:pPr>
            <a:r>
              <a:rPr lang="zh-CN" altLang="en-US" sz="1400" dirty="0">
                <a:latin typeface="微软雅黑" panose="020B0503020204020204" pitchFamily="34" charset="-122"/>
                <a:ea typeface="微软雅黑" panose="020B0503020204020204" pitchFamily="34" charset="-122"/>
                <a:sym typeface="+mn-ea"/>
              </a:rPr>
              <a:t>仪表符合性确认</a:t>
            </a:r>
            <a:endParaRPr lang="en-US" altLang="zh-CN" sz="1400" dirty="0">
              <a:latin typeface="微软雅黑" panose="020B0503020204020204" pitchFamily="34" charset="-122"/>
              <a:ea typeface="微软雅黑" panose="020B0503020204020204" pitchFamily="34" charset="-122"/>
            </a:endParaRPr>
          </a:p>
          <a:p>
            <a:pPr lvl="1" indent="0" fontAlgn="auto">
              <a:lnSpc>
                <a:spcPct val="150000"/>
              </a:lnSpc>
              <a:buFont typeface="Wingdings" panose="05000000000000000000" charset="0"/>
              <a:buNone/>
            </a:pPr>
            <a:endParaRPr lang="zh-CN" altLang="en-US" sz="1300" spc="4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endParaRPr>
          </a:p>
          <a:p>
            <a:pPr lvl="1" indent="0" fontAlgn="auto">
              <a:lnSpc>
                <a:spcPct val="150000"/>
              </a:lnSpc>
              <a:buFont typeface="Wingdings" panose="05000000000000000000" charset="0"/>
              <a:buNone/>
            </a:pPr>
            <a:endParaRPr lang="zh-CN" altLang="en-US" sz="1300" spc="4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Tree>
    <p:custDataLst>
      <p:tags r:id="rId1"/>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矩形 15"/>
          <p:cNvSpPr/>
          <p:nvPr userDrawn="1">
            <p:custDataLst>
              <p:tags r:id="rId2"/>
            </p:custDataLst>
          </p:nvPr>
        </p:nvSpPr>
        <p:spPr>
          <a:xfrm>
            <a:off x="0" y="0"/>
            <a:ext cx="6096000" cy="6858000"/>
          </a:xfrm>
          <a:prstGeom prst="rect">
            <a:avLst/>
          </a:prstGeom>
          <a:solidFill>
            <a:schemeClr val="dk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dirty="0">
              <a:solidFill>
                <a:schemeClr val="lt1"/>
              </a:solidFill>
              <a:latin typeface="微软雅黑" panose="020B0503020204020204" pitchFamily="34" charset="-122"/>
              <a:ea typeface="微软雅黑" panose="020B0503020204020204" pitchFamily="34" charset="-122"/>
              <a:sym typeface="+mn-ea"/>
            </a:endParaRPr>
          </a:p>
        </p:txBody>
      </p:sp>
      <p:sp>
        <p:nvSpPr>
          <p:cNvPr id="17" name="等腰三角形 16"/>
          <p:cNvSpPr/>
          <p:nvPr>
            <p:custDataLst>
              <p:tags r:id="rId3"/>
            </p:custDataLst>
          </p:nvPr>
        </p:nvSpPr>
        <p:spPr>
          <a:xfrm flipV="1">
            <a:off x="5778500" y="0"/>
            <a:ext cx="635005" cy="381003"/>
          </a:xfrm>
          <a:prstGeom prs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18" name="等腰三角形 17"/>
          <p:cNvSpPr/>
          <p:nvPr>
            <p:custDataLst>
              <p:tags r:id="rId4"/>
            </p:custDataLst>
          </p:nvPr>
        </p:nvSpPr>
        <p:spPr>
          <a:xfrm>
            <a:off x="5778500" y="6477000"/>
            <a:ext cx="635005" cy="381003"/>
          </a:xfrm>
          <a:prstGeom prs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19" name="菱形 18"/>
          <p:cNvSpPr/>
          <p:nvPr>
            <p:custDataLst>
              <p:tags r:id="rId5"/>
            </p:custDataLst>
          </p:nvPr>
        </p:nvSpPr>
        <p:spPr>
          <a:xfrm>
            <a:off x="4397823" y="1654655"/>
            <a:ext cx="3396343" cy="3396343"/>
          </a:xfrm>
          <a:prstGeom prst="diamond">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20" name="文本框 19"/>
          <p:cNvSpPr txBox="1"/>
          <p:nvPr>
            <p:custDataLst>
              <p:tags r:id="rId6"/>
            </p:custDataLst>
          </p:nvPr>
        </p:nvSpPr>
        <p:spPr>
          <a:xfrm>
            <a:off x="4511675" y="2286000"/>
            <a:ext cx="3162300" cy="1981200"/>
          </a:xfrm>
          <a:prstGeom prst="rect">
            <a:avLst/>
          </a:prstGeom>
          <a:noFill/>
        </p:spPr>
        <p:txBody>
          <a:bodyPr wrap="square" lIns="63500" tIns="25400" rIns="63500" bIns="25400" rtlCol="0" anchor="ctr" anchorCtr="0">
            <a:normAutofit/>
          </a:bodyPr>
          <a:lstStyle/>
          <a:p>
            <a:pPr marL="0" indent="0" algn="ctr">
              <a:lnSpc>
                <a:spcPct val="110000"/>
              </a:lnSpc>
              <a:spcBef>
                <a:spcPts val="0"/>
              </a:spcBef>
              <a:spcAft>
                <a:spcPts val="0"/>
              </a:spcAft>
              <a:buSzPct val="100000"/>
              <a:buNone/>
            </a:pPr>
            <a:r>
              <a:rPr lang="zh-CN" altLang="en-US" sz="2800" b="1" spc="120" dirty="0">
                <a:solidFill>
                  <a:schemeClr val="lt1"/>
                </a:solidFill>
                <a:uFillTx/>
                <a:latin typeface="微软雅黑" panose="020B0503020204020204" pitchFamily="34" charset="-122"/>
                <a:ea typeface="微软雅黑" panose="020B0503020204020204" pitchFamily="34" charset="-122"/>
                <a:sym typeface="思源黑体" panose="020B0400000000000000" pitchFamily="34" charset="-122"/>
              </a:rPr>
              <a:t>冷链物流</a:t>
            </a:r>
          </a:p>
          <a:p>
            <a:pPr marL="0" indent="0" algn="ctr">
              <a:lnSpc>
                <a:spcPct val="110000"/>
              </a:lnSpc>
              <a:spcBef>
                <a:spcPts val="0"/>
              </a:spcBef>
              <a:spcAft>
                <a:spcPts val="0"/>
              </a:spcAft>
              <a:buSzPct val="100000"/>
              <a:buNone/>
            </a:pPr>
            <a:r>
              <a:rPr lang="zh-CN" altLang="en-US" sz="2800" b="1" spc="120" dirty="0">
                <a:solidFill>
                  <a:schemeClr val="lt1"/>
                </a:solidFill>
                <a:uFillTx/>
                <a:latin typeface="微软雅黑" panose="020B0503020204020204" pitchFamily="34" charset="-122"/>
                <a:ea typeface="微软雅黑" panose="020B0503020204020204" pitchFamily="34" charset="-122"/>
                <a:sym typeface="思源黑体" panose="020B0400000000000000" pitchFamily="34" charset="-122"/>
              </a:rPr>
              <a:t>温控设施</a:t>
            </a:r>
          </a:p>
        </p:txBody>
      </p:sp>
      <p:sp>
        <p:nvSpPr>
          <p:cNvPr id="21" name="Title 6"/>
          <p:cNvSpPr txBox="1"/>
          <p:nvPr>
            <p:custDataLst>
              <p:tags r:id="rId7"/>
            </p:custDataLst>
          </p:nvPr>
        </p:nvSpPr>
        <p:spPr>
          <a:xfrm>
            <a:off x="609600" y="1066800"/>
            <a:ext cx="3788410" cy="4724400"/>
          </a:xfrm>
          <a:prstGeom prst="rect">
            <a:avLst/>
          </a:prstGeom>
          <a:noFill/>
          <a:ln w="3175">
            <a:noFill/>
            <a:prstDash val="dash"/>
          </a:ln>
        </p:spPr>
        <p:txBody>
          <a:bodyPr wrap="square" lIns="63500" tIns="25400" rIns="63500" bIns="25400" anchor="ctr" anchorCtr="0">
            <a:normAutofit/>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marL="0" lvl="0" indent="0" algn="ctr" fontAlgn="auto">
              <a:lnSpc>
                <a:spcPct val="120000"/>
              </a:lnSpc>
              <a:spcBef>
                <a:spcPts val="0"/>
              </a:spcBef>
              <a:spcAft>
                <a:spcPts val="800"/>
              </a:spcAft>
              <a:buSzPct val="100000"/>
              <a:buNone/>
            </a:pPr>
            <a:r>
              <a:rPr lang="zh-CN" altLang="en-US" sz="1600" spc="100">
                <a:ln w="3175">
                  <a:noFill/>
                  <a:prstDash val="dash"/>
                </a:ln>
                <a:solidFill>
                  <a:schemeClr val="lt1"/>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温度控制类设备设施GMP合规服务-</a:t>
            </a:r>
            <a:r>
              <a:rPr altLang="zh-CN" sz="1600" spc="100">
                <a:ln w="3175">
                  <a:noFill/>
                  <a:prstDash val="dash"/>
                </a:ln>
                <a:solidFill>
                  <a:schemeClr val="lt1"/>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 </a:t>
            </a:r>
            <a:r>
              <a:rPr lang="zh-CN" altLang="en-US" sz="1600" spc="100">
                <a:ln w="3175">
                  <a:noFill/>
                  <a:prstDash val="dash"/>
                </a:ln>
                <a:solidFill>
                  <a:schemeClr val="lt1"/>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冷链物流温控设施</a:t>
            </a:r>
            <a:endParaRPr lang="zh-CN" altLang="en-US" sz="1600" spc="100" dirty="0">
              <a:ln w="3175">
                <a:noFill/>
                <a:prstDash val="dash"/>
              </a:ln>
              <a:solidFill>
                <a:schemeClr val="lt1"/>
              </a:solidFill>
              <a:uFillTx/>
              <a:latin typeface="微软雅黑" panose="020B0503020204020204" pitchFamily="34" charset="-122"/>
              <a:ea typeface="微软雅黑" panose="020B0503020204020204" pitchFamily="34" charset="-122"/>
              <a:cs typeface="微软雅黑" panose="020B0503020204020204" pitchFamily="34" charset="-122"/>
            </a:endParaRPr>
          </a:p>
          <a:p>
            <a:pPr marL="0" lvl="0" indent="0" algn="ctr" fontAlgn="auto">
              <a:lnSpc>
                <a:spcPct val="120000"/>
              </a:lnSpc>
              <a:spcBef>
                <a:spcPts val="0"/>
              </a:spcBef>
              <a:spcAft>
                <a:spcPts val="800"/>
              </a:spcAft>
              <a:buSzPct val="100000"/>
              <a:buNone/>
            </a:pPr>
            <a:r>
              <a:rPr lang="zh-CN" altLang="en-US" sz="1600" b="1" spc="100">
                <a:ln w="3175">
                  <a:noFill/>
                  <a:prstDash val="dash"/>
                </a:ln>
                <a:solidFill>
                  <a:schemeClr val="lt1"/>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常规验证项目</a:t>
            </a:r>
            <a:endParaRPr lang="zh-CN" altLang="en-US" sz="1600" b="1" spc="100">
              <a:ln w="3175">
                <a:noFill/>
                <a:prstDash val="dash"/>
              </a:ln>
              <a:solidFill>
                <a:schemeClr val="lt1"/>
              </a:solidFill>
              <a:uFillTx/>
              <a:latin typeface="微软雅黑" panose="020B0503020204020204" pitchFamily="34" charset="-122"/>
              <a:ea typeface="微软雅黑" panose="020B0503020204020204" pitchFamily="34" charset="-122"/>
              <a:cs typeface="微软雅黑" panose="020B0503020204020204" pitchFamily="34" charset="-122"/>
            </a:endParaRPr>
          </a:p>
          <a:p>
            <a:pPr marL="0" lvl="0" indent="0" algn="ctr" fontAlgn="auto">
              <a:lnSpc>
                <a:spcPct val="120000"/>
              </a:lnSpc>
              <a:spcBef>
                <a:spcPts val="0"/>
              </a:spcBef>
              <a:spcAft>
                <a:spcPts val="800"/>
              </a:spcAft>
              <a:buSzPct val="100000"/>
              <a:buNone/>
            </a:pPr>
            <a:endParaRPr lang="zh-CN" altLang="en-US" sz="1600" spc="100">
              <a:ln w="3175">
                <a:noFill/>
                <a:prstDash val="dash"/>
              </a:ln>
              <a:solidFill>
                <a:schemeClr val="lt1"/>
              </a:solidFill>
              <a:uFillTx/>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0" lvl="0" indent="0" algn="ctr" fontAlgn="auto">
              <a:lnSpc>
                <a:spcPct val="120000"/>
              </a:lnSpc>
              <a:spcBef>
                <a:spcPts val="0"/>
              </a:spcBef>
              <a:spcAft>
                <a:spcPts val="800"/>
              </a:spcAft>
              <a:buSzPct val="100000"/>
              <a:buNone/>
            </a:pPr>
            <a:endParaRPr lang="zh-CN" altLang="en-US" sz="1600" spc="100">
              <a:ln w="3175">
                <a:noFill/>
                <a:prstDash val="dash"/>
              </a:ln>
              <a:solidFill>
                <a:schemeClr val="lt1"/>
              </a:solidFill>
              <a:uFillTx/>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2" name="Title 6"/>
          <p:cNvSpPr txBox="1"/>
          <p:nvPr>
            <p:custDataLst>
              <p:tags r:id="rId8"/>
            </p:custDataLst>
          </p:nvPr>
        </p:nvSpPr>
        <p:spPr>
          <a:xfrm>
            <a:off x="7460615" y="1758950"/>
            <a:ext cx="4364990" cy="3911600"/>
          </a:xfrm>
          <a:prstGeom prst="rect">
            <a:avLst/>
          </a:prstGeom>
          <a:noFill/>
          <a:ln w="3175">
            <a:noFill/>
            <a:prstDash val="dash"/>
          </a:ln>
        </p:spPr>
        <p:txBody>
          <a:bodyPr wrap="square" lIns="63500" tIns="25400" rIns="63500" bIns="25400" anchor="ctr" anchorCtr="0">
            <a:noAutofit/>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indent="0" fontAlgn="auto">
              <a:lnSpc>
                <a:spcPct val="150000"/>
              </a:lnSpc>
              <a:buFont typeface="Arial" panose="020B0604020202020204" pitchFamily="34" charset="0"/>
            </a:pPr>
            <a:r>
              <a:rPr lang="zh-CN" altLang="en-US" sz="1600" b="1">
                <a:latin typeface="微软雅黑" panose="020B0503020204020204" pitchFamily="34" charset="-122"/>
                <a:ea typeface="微软雅黑" panose="020B0503020204020204" pitchFamily="34" charset="-122"/>
                <a:cs typeface="微软雅黑" panose="020B0503020204020204" pitchFamily="34" charset="-122"/>
                <a:sym typeface="+mn-ea"/>
              </a:rPr>
              <a:t>常规验证项目</a:t>
            </a:r>
          </a:p>
          <a:p>
            <a:pPr indent="0" fontAlgn="auto">
              <a:lnSpc>
                <a:spcPct val="150000"/>
              </a:lnSpc>
              <a:buFont typeface="Wingdings" panose="05000000000000000000" charset="0"/>
              <a:buChar char="l"/>
            </a:pPr>
            <a:r>
              <a:rPr altLang="zh-CN" sz="1400" spc="4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  </a:t>
            </a:r>
            <a:r>
              <a:rPr lang="zh-CN" altLang="en-US" sz="1400" spc="4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OQ （包含但不限于：）</a:t>
            </a:r>
          </a:p>
          <a:p>
            <a:pPr marL="742950" lvl="1" indent="-285750" fontAlgn="auto">
              <a:lnSpc>
                <a:spcPct val="150000"/>
              </a:lnSpc>
              <a:buFont typeface="Arial" panose="020B0604020202020204" pitchFamily="34" charset="0"/>
              <a:buChar char="•"/>
            </a:pPr>
            <a:r>
              <a:rPr lang="zh-CN" altLang="en-US" sz="1400" spc="4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仓库控制及监测系统相关功能确认（含报警功能确认）</a:t>
            </a:r>
          </a:p>
          <a:p>
            <a:pPr marL="742950" lvl="1" indent="-285750" fontAlgn="auto">
              <a:lnSpc>
                <a:spcPct val="150000"/>
              </a:lnSpc>
              <a:buFont typeface="Arial" panose="020B0604020202020204" pitchFamily="34" charset="0"/>
              <a:buChar char="•"/>
            </a:pPr>
            <a:r>
              <a:rPr lang="zh-CN" altLang="en-US" sz="1400" spc="4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仓库空载温/湿度分布确认</a:t>
            </a:r>
          </a:p>
          <a:p>
            <a:pPr marL="742950" lvl="1" indent="-285750" fontAlgn="auto">
              <a:lnSpc>
                <a:spcPct val="150000"/>
              </a:lnSpc>
              <a:buFont typeface="Arial" panose="020B0604020202020204" pitchFamily="34" charset="0"/>
              <a:buChar char="•"/>
            </a:pPr>
            <a:r>
              <a:rPr lang="zh-CN" altLang="en-US" sz="1400" spc="4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当地最差温度环境下温/湿度分布测试（夏季/冬季）</a:t>
            </a:r>
          </a:p>
          <a:p>
            <a:pPr marL="742950" lvl="1" indent="-285750" fontAlgn="auto">
              <a:lnSpc>
                <a:spcPct val="150000"/>
              </a:lnSpc>
              <a:buFont typeface="Arial" panose="020B0604020202020204" pitchFamily="34" charset="0"/>
              <a:buChar char="•"/>
            </a:pPr>
            <a:r>
              <a:rPr lang="zh-CN" altLang="en-US" sz="1400" spc="4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降温速率测试</a:t>
            </a:r>
          </a:p>
          <a:p>
            <a:pPr marL="742950" lvl="1" indent="-285750" fontAlgn="auto">
              <a:lnSpc>
                <a:spcPct val="150000"/>
              </a:lnSpc>
              <a:buFont typeface="Arial" panose="020B0604020202020204" pitchFamily="34" charset="0"/>
              <a:buChar char="•"/>
            </a:pPr>
            <a:r>
              <a:rPr lang="zh-CN" altLang="en-US" sz="1400" spc="4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开关门挑战测试</a:t>
            </a:r>
          </a:p>
          <a:p>
            <a:pPr marL="742950" lvl="1" indent="-285750" fontAlgn="auto">
              <a:lnSpc>
                <a:spcPct val="150000"/>
              </a:lnSpc>
              <a:buFont typeface="Arial" panose="020B0604020202020204" pitchFamily="34" charset="0"/>
              <a:buChar char="•"/>
            </a:pPr>
            <a:r>
              <a:rPr lang="zh-CN" altLang="en-US" sz="1400" spc="4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断电挑战测试</a:t>
            </a:r>
            <a:endParaRPr lang="en-US" altLang="zh-CN" sz="1300" dirty="0">
              <a:sym typeface="+mn-ea"/>
            </a:endParaRPr>
          </a:p>
          <a:p>
            <a:pPr marL="285750" lvl="0" indent="-285750" fontAlgn="auto">
              <a:lnSpc>
                <a:spcPct val="150000"/>
              </a:lnSpc>
              <a:buFont typeface="Wingdings" panose="05000000000000000000" charset="0"/>
              <a:buChar char="l"/>
            </a:pPr>
            <a:r>
              <a:rPr lang="en-US" altLang="zh-CN" sz="1400" dirty="0">
                <a:latin typeface="微软雅黑" panose="020B0503020204020204" pitchFamily="34" charset="-122"/>
                <a:ea typeface="微软雅黑" panose="020B0503020204020204" pitchFamily="34" charset="-122"/>
                <a:cs typeface="微软雅黑" panose="020B0503020204020204" pitchFamily="34" charset="-122"/>
                <a:sym typeface="+mn-ea"/>
              </a:rPr>
              <a:t>PQ/RQ</a:t>
            </a:r>
            <a:endParaRPr lang="en-US" altLang="zh-CN" sz="1400" dirty="0">
              <a:latin typeface="微软雅黑" panose="020B0503020204020204" pitchFamily="34" charset="-122"/>
              <a:ea typeface="微软雅黑" panose="020B0503020204020204" pitchFamily="34" charset="-122"/>
              <a:cs typeface="微软雅黑" panose="020B0503020204020204" pitchFamily="34" charset="-122"/>
            </a:endParaRPr>
          </a:p>
          <a:p>
            <a:pPr marL="742950" lvl="1" indent="-285750" fontAlgn="auto">
              <a:lnSpc>
                <a:spcPct val="150000"/>
              </a:lnSpc>
              <a:buFont typeface="Arial" panose="020B0604020202020204" pitchFamily="34" charset="0"/>
              <a:buChar char="•"/>
            </a:pPr>
            <a:r>
              <a:rPr lang="zh-CN" altLang="en-US" sz="1400" dirty="0">
                <a:latin typeface="微软雅黑" panose="020B0503020204020204" pitchFamily="34" charset="-122"/>
                <a:ea typeface="微软雅黑" panose="020B0503020204020204" pitchFamily="34" charset="-122"/>
                <a:cs typeface="微软雅黑" panose="020B0503020204020204" pitchFamily="34" charset="-122"/>
                <a:sym typeface="+mn-ea"/>
              </a:rPr>
              <a:t>仓库负载温</a:t>
            </a:r>
            <a:r>
              <a:rPr lang="en-US" altLang="zh-CN" sz="14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400" dirty="0">
                <a:latin typeface="微软雅黑" panose="020B0503020204020204" pitchFamily="34" charset="-122"/>
                <a:ea typeface="微软雅黑" panose="020B0503020204020204" pitchFamily="34" charset="-122"/>
                <a:cs typeface="微软雅黑" panose="020B0503020204020204" pitchFamily="34" charset="-122"/>
                <a:sym typeface="+mn-ea"/>
              </a:rPr>
              <a:t>湿度分布确认</a:t>
            </a:r>
            <a:endParaRPr lang="en-US" altLang="zh-CN" sz="1400" dirty="0">
              <a:latin typeface="微软雅黑" panose="020B0503020204020204" pitchFamily="34" charset="-122"/>
              <a:ea typeface="微软雅黑" panose="020B0503020204020204" pitchFamily="34" charset="-122"/>
              <a:cs typeface="微软雅黑" panose="020B0503020204020204" pitchFamily="34" charset="-122"/>
            </a:endParaRPr>
          </a:p>
          <a:p>
            <a:pPr marL="742950" lvl="1" indent="-285750" fontAlgn="auto">
              <a:lnSpc>
                <a:spcPct val="150000"/>
              </a:lnSpc>
              <a:buFont typeface="Arial" panose="020B0604020202020204" pitchFamily="34" charset="0"/>
              <a:buChar char="•"/>
            </a:pPr>
            <a:r>
              <a:rPr lang="zh-CN" altLang="en-US" sz="1400" dirty="0">
                <a:latin typeface="微软雅黑" panose="020B0503020204020204" pitchFamily="34" charset="-122"/>
                <a:ea typeface="微软雅黑" panose="020B0503020204020204" pitchFamily="34" charset="-122"/>
                <a:cs typeface="微软雅黑" panose="020B0503020204020204" pitchFamily="34" charset="-122"/>
                <a:sym typeface="+mn-ea"/>
              </a:rPr>
              <a:t>当地最差温度环境下温</a:t>
            </a:r>
            <a:r>
              <a:rPr lang="en-US" altLang="zh-CN" sz="14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400" dirty="0">
                <a:latin typeface="微软雅黑" panose="020B0503020204020204" pitchFamily="34" charset="-122"/>
                <a:ea typeface="微软雅黑" panose="020B0503020204020204" pitchFamily="34" charset="-122"/>
                <a:cs typeface="微软雅黑" panose="020B0503020204020204" pitchFamily="34" charset="-122"/>
                <a:sym typeface="+mn-ea"/>
              </a:rPr>
              <a:t>湿度分布测试（夏季</a:t>
            </a:r>
            <a:r>
              <a:rPr lang="en-US" altLang="zh-CN" sz="14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400" dirty="0">
                <a:latin typeface="微软雅黑" panose="020B0503020204020204" pitchFamily="34" charset="-122"/>
                <a:ea typeface="微软雅黑" panose="020B0503020204020204" pitchFamily="34" charset="-122"/>
                <a:cs typeface="微软雅黑" panose="020B0503020204020204" pitchFamily="34" charset="-122"/>
                <a:sym typeface="+mn-ea"/>
              </a:rPr>
              <a:t>冬季）</a:t>
            </a:r>
            <a:endParaRPr lang="en-US" altLang="zh-CN" sz="1400" dirty="0">
              <a:latin typeface="微软雅黑" panose="020B0503020204020204" pitchFamily="34" charset="-122"/>
              <a:ea typeface="微软雅黑" panose="020B0503020204020204" pitchFamily="34" charset="-122"/>
              <a:cs typeface="微软雅黑" panose="020B0503020204020204" pitchFamily="34" charset="-122"/>
            </a:endParaRPr>
          </a:p>
          <a:p>
            <a:pPr marL="742950" lvl="1" indent="-285750" fontAlgn="auto">
              <a:lnSpc>
                <a:spcPct val="150000"/>
              </a:lnSpc>
              <a:buFont typeface="Arial" panose="020B0604020202020204" pitchFamily="34" charset="0"/>
              <a:buChar char="•"/>
            </a:pPr>
            <a:r>
              <a:rPr lang="zh-CN" altLang="en-US" sz="1400" dirty="0">
                <a:latin typeface="微软雅黑" panose="020B0503020204020204" pitchFamily="34" charset="-122"/>
                <a:ea typeface="微软雅黑" panose="020B0503020204020204" pitchFamily="34" charset="-122"/>
                <a:cs typeface="微软雅黑" panose="020B0503020204020204" pitchFamily="34" charset="-122"/>
                <a:sym typeface="+mn-ea"/>
              </a:rPr>
              <a:t>开关门挑战测试</a:t>
            </a:r>
            <a:endParaRPr lang="en-US" altLang="zh-CN" sz="1400" dirty="0">
              <a:latin typeface="微软雅黑" panose="020B0503020204020204" pitchFamily="34" charset="-122"/>
              <a:ea typeface="微软雅黑" panose="020B0503020204020204" pitchFamily="34" charset="-122"/>
              <a:cs typeface="微软雅黑" panose="020B0503020204020204" pitchFamily="34" charset="-122"/>
            </a:endParaRPr>
          </a:p>
          <a:p>
            <a:pPr marL="742950" lvl="1" indent="-285750" fontAlgn="auto">
              <a:lnSpc>
                <a:spcPct val="150000"/>
              </a:lnSpc>
              <a:buFont typeface="Arial" panose="020B0604020202020204" pitchFamily="34" charset="0"/>
              <a:buChar char="•"/>
            </a:pPr>
            <a:r>
              <a:rPr lang="zh-CN" altLang="en-US" sz="1400" dirty="0">
                <a:latin typeface="微软雅黑" panose="020B0503020204020204" pitchFamily="34" charset="-122"/>
                <a:ea typeface="微软雅黑" panose="020B0503020204020204" pitchFamily="34" charset="-122"/>
                <a:cs typeface="微软雅黑" panose="020B0503020204020204" pitchFamily="34" charset="-122"/>
                <a:sym typeface="+mn-ea"/>
              </a:rPr>
              <a:t>断电挑战测试</a:t>
            </a:r>
            <a:endParaRPr lang="en-US" altLang="zh-CN" sz="1400" dirty="0">
              <a:latin typeface="微软雅黑" panose="020B0503020204020204" pitchFamily="34" charset="-122"/>
              <a:ea typeface="微软雅黑" panose="020B0503020204020204" pitchFamily="34" charset="-122"/>
              <a:cs typeface="微软雅黑" panose="020B0503020204020204" pitchFamily="34" charset="-122"/>
            </a:endParaRPr>
          </a:p>
          <a:p>
            <a:pPr marL="742950" lvl="1" indent="-285750" fontAlgn="auto">
              <a:lnSpc>
                <a:spcPct val="150000"/>
              </a:lnSpc>
              <a:buFont typeface="Arial" panose="020B0604020202020204" pitchFamily="34" charset="0"/>
              <a:buChar char="•"/>
            </a:pPr>
            <a:endParaRPr lang="zh-CN" altLang="en-US" sz="1300" spc="4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endParaRPr>
          </a:p>
          <a:p>
            <a:pPr lvl="1" indent="0" fontAlgn="auto">
              <a:lnSpc>
                <a:spcPct val="150000"/>
              </a:lnSpc>
              <a:buFont typeface="Wingdings" panose="05000000000000000000" charset="0"/>
              <a:buNone/>
            </a:pPr>
            <a:endParaRPr lang="zh-CN" altLang="en-US" sz="1300" spc="40" dirty="0">
              <a:ln w="3175">
                <a:noFill/>
                <a:prstDash val="dash"/>
              </a:ln>
              <a:solidFill>
                <a:schemeClr val="dk1">
                  <a:lumMod val="75000"/>
                  <a:lumOff val="2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Tree>
    <p:custDataLst>
      <p:tags r:id="rId1"/>
    </p:custData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PP_MARK_KEY" val="4825c159-b674-4ab7-aa93-ded583b42708"/>
  <p:tag name="COMMONDATA" val="eyJoZGlkIjoiNjgxOGIyZGQ4YzJkZTdhMjg1M2Q4MTZmZTViMDU5Y2YifQ=="/>
</p:tagLst>
</file>

<file path=ppt/tags/tag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00.xml><?xml version="1.0" encoding="utf-8"?>
<p:tagLst xmlns:a="http://schemas.openxmlformats.org/drawingml/2006/main" xmlns:r="http://schemas.openxmlformats.org/officeDocument/2006/relationships" xmlns:p="http://schemas.openxmlformats.org/presentationml/2006/main">
  <p:tag name="KSO_WM_UNIT_BLOCK" val="0"/>
  <p:tag name="KSO_WM_UNIT_SM_LIMIT_TYPE" val="2"/>
  <p:tag name="KSO_WM_UNIT_HIGHLIGHT" val="0"/>
  <p:tag name="KSO_WM_UNIT_COMPATIBLE" val="0"/>
  <p:tag name="KSO_WM_UNIT_DIAGRAM_ISNUMVISUAL" val="0"/>
  <p:tag name="KSO_WM_UNIT_DIAGRAM_ISREFERUNIT" val="0"/>
  <p:tag name="KSO_WM_UNIT_TYPE" val="i"/>
  <p:tag name="KSO_WM_UNIT_INDEX" val="1"/>
  <p:tag name="KSO_WM_UNIT_ID" val="diagram20211056_1*i*1"/>
  <p:tag name="KSO_WM_TEMPLATE_CATEGORY" val="diagram"/>
  <p:tag name="KSO_WM_TEMPLATE_INDEX" val="20211056"/>
  <p:tag name="KSO_WM_UNIT_LAYERLEVEL" val="1"/>
  <p:tag name="KSO_WM_TAG_VERSION" val="1.0"/>
  <p:tag name="KSO_WM_BEAUTIFY_FLAG" val="#wm#"/>
  <p:tag name="KSO_WM_UNIT_DECORATE_INFO" val="{&quot;ReferentInfo&quot;:{&quot;Id&quot;:&quot;slide&quot;,&quot;X&quot;:{&quot;Pos&quot;:1},&quot;Y&quot;:{&quot;Pos&quot;:1}},&quot;DecorateInfoX&quot;:{&quot;Pos&quot;:1,&quot;IsAbs&quot;:false},&quot;DecorateInfoY&quot;:{&quot;Pos&quot;:1,&quot;IsAbs&quot;:false},&quot;DecorateInfoW&quot;:{&quot;IsAbs&quot;:false},&quot;DecorateInfoH&quot;:{&quot;IsAbs&quot;:false},&quot;whChangeMode&quot;:1}"/>
  <p:tag name="KSO_WM_UNIT_DEC_AREA_ID" val="e9873f812e524d0fb7e1a2e0256e75d5"/>
  <p:tag name="KSO_WM_CHIP_GROUPID" val="5e757e9369be4861f5f86151"/>
  <p:tag name="KSO_WM_CHIP_XID" val="5f5f2f928e478fb0c58a92be"/>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14"/>
  <p:tag name="KSO_WM_UNIT_TEXT_FILL_TYPE" val="1"/>
  <p:tag name="KSO_WM_UNIT_VALUE" val="1320"/>
  <p:tag name="KSO_WM_TEMPLATE_ASSEMBLE_XID" val="60656ea44054ed1e2fb7fce6"/>
  <p:tag name="KSO_WM_TEMPLATE_ASSEMBLE_GROUPID" val="60656ea44054ed1e2fb7fce6"/>
</p:tagLst>
</file>

<file path=ppt/tags/tag101.xml><?xml version="1.0" encoding="utf-8"?>
<p:tagLst xmlns:a="http://schemas.openxmlformats.org/drawingml/2006/main" xmlns:r="http://schemas.openxmlformats.org/officeDocument/2006/relationships" xmlns:p="http://schemas.openxmlformats.org/presentationml/2006/main">
  <p:tag name="KSO_WM_UNIT_SM_LIMIT_TYPE" val="2"/>
  <p:tag name="KSO_WM_UNIT_HIGHLIGHT" val="0"/>
  <p:tag name="KSO_WM_UNIT_COMPATIBLE" val="0"/>
  <p:tag name="KSO_WM_UNIT_DIAGRAM_ISNUMVISUAL" val="0"/>
  <p:tag name="KSO_WM_UNIT_DIAGRAM_ISREFERUNIT" val="0"/>
  <p:tag name="KSO_WM_UNIT_TYPE" val="i"/>
  <p:tag name="KSO_WM_UNIT_INDEX" val="2"/>
  <p:tag name="KSO_WM_UNIT_ID" val="diagram20211056_1*i*2"/>
  <p:tag name="KSO_WM_TEMPLATE_CATEGORY" val="diagram"/>
  <p:tag name="KSO_WM_TEMPLATE_INDEX" val="20211056"/>
  <p:tag name="KSO_WM_UNIT_LAYERLEVEL" val="1"/>
  <p:tag name="KSO_WM_TAG_VERSION" val="1.0"/>
  <p:tag name="KSO_WM_BEAUTIFY_FLAG" val="#wm#"/>
  <p:tag name="KSO_WM_UNIT_BLOCK" val="0"/>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EC_AREA_ID" val="c6caebd249174d3d8044106ecfb73dfb"/>
  <p:tag name="KSO_WM_CHIP_GROUPID" val="5e757e9369be4861f5f86151"/>
  <p:tag name="KSO_WM_CHIP_XID" val="5f5f2f928e478fb0c58a92be"/>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12"/>
  <p:tag name="KSO_WM_TEMPLATE_ASSEMBLE_XID" val="60656ea44054ed1e2fb7fce6"/>
  <p:tag name="KSO_WM_TEMPLATE_ASSEMBLE_GROUPID" val="60656ea44054ed1e2fb7fce6"/>
</p:tagLst>
</file>

<file path=ppt/tags/tag102.xml><?xml version="1.0" encoding="utf-8"?>
<p:tagLst xmlns:a="http://schemas.openxmlformats.org/drawingml/2006/main" xmlns:r="http://schemas.openxmlformats.org/officeDocument/2006/relationships" xmlns:p="http://schemas.openxmlformats.org/presentationml/2006/main">
  <p:tag name="KSO_WM_UNIT_SM_LIMIT_TYPE" val="2"/>
  <p:tag name="KSO_WM_UNIT_HIGHLIGHT" val="0"/>
  <p:tag name="KSO_WM_UNIT_COMPATIBLE" val="0"/>
  <p:tag name="KSO_WM_UNIT_DIAGRAM_ISNUMVISUAL" val="0"/>
  <p:tag name="KSO_WM_UNIT_DIAGRAM_ISREFERUNIT" val="0"/>
  <p:tag name="KSO_WM_UNIT_TYPE" val="i"/>
  <p:tag name="KSO_WM_UNIT_INDEX" val="3"/>
  <p:tag name="KSO_WM_UNIT_ID" val="diagram20211056_1*i*3"/>
  <p:tag name="KSO_WM_TEMPLATE_CATEGORY" val="diagram"/>
  <p:tag name="KSO_WM_TEMPLATE_INDEX" val="20211056"/>
  <p:tag name="KSO_WM_UNIT_LAYERLEVEL" val="1"/>
  <p:tag name="KSO_WM_TAG_VERSION" val="1.0"/>
  <p:tag name="KSO_WM_BEAUTIFY_FLAG" val="#wm#"/>
  <p:tag name="KSO_WM_UNIT_BLOCK" val="0"/>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1}"/>
  <p:tag name="KSO_WM_UNIT_DEC_AREA_ID" val="b8b40de74c0541c590e79b004c1b3527"/>
  <p:tag name="KSO_WM_CHIP_GROUPID" val="5e757e9369be4861f5f86151"/>
  <p:tag name="KSO_WM_CHIP_XID" val="5f5f2f928e478fb0c58a92be"/>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 name="KSO_WM_UNIT_VALUE" val="12"/>
  <p:tag name="KSO_WM_TEMPLATE_ASSEMBLE_XID" val="60656ea44054ed1e2fb7fce6"/>
  <p:tag name="KSO_WM_TEMPLATE_ASSEMBLE_GROUPID" val="60656ea44054ed1e2fb7fce6"/>
</p:tagLst>
</file>

<file path=ppt/tags/tag103.xml><?xml version="1.0" encoding="utf-8"?>
<p:tagLst xmlns:a="http://schemas.openxmlformats.org/drawingml/2006/main" xmlns:r="http://schemas.openxmlformats.org/officeDocument/2006/relationships" xmlns:p="http://schemas.openxmlformats.org/presentationml/2006/main">
  <p:tag name="KSO_WM_UNIT_ISCONTENTSTITLE" val="0"/>
  <p:tag name="KSO_WM_UNIT_ISNUMDGMTITLE" val="0"/>
  <p:tag name="KSO_WM_UNIT_NOCLEAR" val="0"/>
  <p:tag name="KSO_WM_UNIT_VALUE" val="12"/>
  <p:tag name="KSO_WM_UNIT_HIGHLIGHT" val="0"/>
  <p:tag name="KSO_WM_UNIT_COMPATIBLE" val="0"/>
  <p:tag name="KSO_WM_UNIT_DIAGRAM_ISNUMVISUAL" val="0"/>
  <p:tag name="KSO_WM_UNIT_DIAGRAM_ISREFERUNIT" val="0"/>
  <p:tag name="KSO_WM_UNIT_TYPE" val="a"/>
  <p:tag name="KSO_WM_UNIT_INDEX" val="1"/>
  <p:tag name="KSO_WM_UNIT_ID" val="diagram20211056_1*a*1"/>
  <p:tag name="KSO_WM_TEMPLATE_CATEGORY" val="diagram"/>
  <p:tag name="KSO_WM_TEMPLATE_INDEX" val="20211056"/>
  <p:tag name="KSO_WM_UNIT_LAYERLEVEL" val="1"/>
  <p:tag name="KSO_WM_TAG_VERSION" val="1.0"/>
  <p:tag name="KSO_WM_BEAUTIFY_FLAG" val="#wm#"/>
  <p:tag name="KSO_WM_UNIT_PRESET_TEXT" val="标题"/>
  <p:tag name="KSO_WM_UNIT_DEFAULT_FONT" val="24;44;4"/>
  <p:tag name="KSO_WM_UNIT_BLOCK" val="0"/>
  <p:tag name="KSO_WM_UNIT_SHOW_EDIT_AREA_INDICATION" val="1"/>
  <p:tag name="KSO_WM_CHIP_GROUPID" val="5e7881253197e252a37019b5"/>
  <p:tag name="KSO_WM_CHIP_XID" val="5e7881253197e252a37019b6"/>
  <p:tag name="KSO_WM_UNIT_DEC_AREA_ID" val="a89d8ca954f24b4baf2dffa25f3bcc9c"/>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cm&quot;,&quot;fill_mode&quot;:&quot;full&quot;,&quot;sacle_strategy&quot;:&quot;smart&quot;}"/>
  <p:tag name="KSO_WM_ASSEMBLE_CHIP_INDEX" val="fe318b0a962d419f842683ca3545bd72"/>
  <p:tag name="KSO_WM_UNIT_TEXT_FILL_FORE_SCHEMECOLOR_INDEX_BRIGHTNESS" val="0"/>
  <p:tag name="KSO_WM_UNIT_TEXT_FILL_FORE_SCHEMECOLOR_INDEX" val="13"/>
  <p:tag name="KSO_WM_UNIT_TEXT_FILL_TYPE" val="1"/>
  <p:tag name="KSO_WM_TEMPLATE_ASSEMBLE_XID" val="60656ea44054ed1e2fb7fce6"/>
  <p:tag name="KSO_WM_TEMPLATE_ASSEMBLE_GROUPID" val="60656ea44054ed1e2fb7fce6"/>
</p:tagLst>
</file>

<file path=ppt/tags/tag104.xml><?xml version="1.0" encoding="utf-8"?>
<p:tagLst xmlns:a="http://schemas.openxmlformats.org/drawingml/2006/main" xmlns:r="http://schemas.openxmlformats.org/officeDocument/2006/relationships" xmlns:p="http://schemas.openxmlformats.org/presentationml/2006/main">
  <p:tag name="KSO_WM_UNIT_TEXT_SUBTYPE" val="a"/>
  <p:tag name="KSO_WM_UNIT_SUBTYPE" val="a"/>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的表达观点，往往事半功倍。当您的内容到达这个限度时，或许已经不纯粹作用于演示。"/>
  <p:tag name="KSO_WM_UNIT_NOCLEAR" val="0"/>
  <p:tag name="KSO_WM_UNIT_HIGHLIGHT" val="0"/>
  <p:tag name="KSO_WM_UNIT_COMPATIBLE" val="0"/>
  <p:tag name="KSO_WM_UNIT_DIAGRAM_ISNUMVISUAL" val="0"/>
  <p:tag name="KSO_WM_UNIT_DIAGRAM_ISREFERUNIT" val="0"/>
  <p:tag name="KSO_WM_UNIT_TYPE" val="f"/>
  <p:tag name="KSO_WM_UNIT_INDEX" val="1"/>
  <p:tag name="KSO_WM_UNIT_ID" val="diagram20211056_1*f*1"/>
  <p:tag name="KSO_WM_TEMPLATE_CATEGORY" val="diagram"/>
  <p:tag name="KSO_WM_TEMPLATE_INDEX" val="20211056"/>
  <p:tag name="KSO_WM_UNIT_LAYERLEVEL" val="1"/>
  <p:tag name="KSO_WM_TAG_VERSION" val="1.0"/>
  <p:tag name="KSO_WM_BEAUTIFY_FLAG" val="#wm#"/>
  <p:tag name="KSO_WM_UNIT_DEFAULT_FONT" val="14;20;2"/>
  <p:tag name="KSO_WM_UNIT_BLOCK" val="0"/>
  <p:tag name="KSO_WM_UNIT_VALUE" val="242"/>
  <p:tag name="KSO_WM_UNIT_SHOW_EDIT_AREA_INDICATION" val="1"/>
  <p:tag name="KSO_WM_CHIP_GROUPID" val="5e6b05596848fb12bee65ac8"/>
  <p:tag name="KSO_WM_CHIP_XID" val="5e6b05596848fb12bee65aca"/>
  <p:tag name="KSO_WM_UNIT_DEC_AREA_ID" val="8d8187eec26e440cab239a73b868064d"/>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cm&quot;,&quot;fill_mode&quot;:&quot;full&quot;,&quot;sacle_strategy&quot;:&quot;smart&quot;}"/>
  <p:tag name="KSO_WM_ASSEMBLE_CHIP_INDEX" val="a5a4c5043c2642bfa68c1f48105c0c3c"/>
  <p:tag name="KSO_WM_UNIT_SUPPORT_UNIT_TYPE" val="[&quot;l&quot;,&quot;m&quot;,&quot;n&quot;,&quot;o&quot;,&quot;p&quot;,&quot;q&quot;,&quot;r&quot;,&quot;δ&quot;,&quot;ε&quot;,&quot;ζ&quot;,&quot;η&quot;,&quot;d&quot;,&quot;α&quot;,&quot;β&quot;,&quot;θ&quot;]"/>
  <p:tag name="KSO_WM_UNIT_TEXT_FILL_FORE_SCHEMECOLOR_INDEX_BRIGHTNESS" val="0.25"/>
  <p:tag name="KSO_WM_UNIT_TEXT_FILL_FORE_SCHEMECOLOR_INDEX" val="13"/>
  <p:tag name="KSO_WM_UNIT_TEXT_FILL_TYPE" val="1"/>
  <p:tag name="KSO_WM_TEMPLATE_ASSEMBLE_XID" val="60656ea44054ed1e2fb7fce6"/>
  <p:tag name="KSO_WM_TEMPLATE_ASSEMBLE_GROUPID" val="60656ea44054ed1e2fb7fce6"/>
</p:tagLst>
</file>

<file path=ppt/tags/tag105.xml><?xml version="1.0" encoding="utf-8"?>
<p:tagLst xmlns:a="http://schemas.openxmlformats.org/drawingml/2006/main" xmlns:r="http://schemas.openxmlformats.org/officeDocument/2006/relationships" xmlns:p="http://schemas.openxmlformats.org/presentationml/2006/main">
  <p:tag name="KSO_WM_SLIDE_ID" val="diagram20211056_1"/>
  <p:tag name="KSO_WM_TEMPLATE_SUBCATEGORY" val="21"/>
  <p:tag name="KSO_WM_TEMPLATE_MASTER_TYPE" val="0"/>
  <p:tag name="KSO_WM_TEMPLATE_COLOR_TYPE" val="1"/>
  <p:tag name="KSO_WM_SLIDE_TYPE" val="text"/>
  <p:tag name="KSO_WM_SLIDE_SUBTYPE" val="pureTxt"/>
  <p:tag name="KSO_WM_SLIDE_ITEM_CNT" val="0"/>
  <p:tag name="KSO_WM_SLIDE_INDEX" val="1"/>
  <p:tag name="KSO_WM_SLIDE_SIZE" val="888*481"/>
  <p:tag name="KSO_WM_SLIDE_POSITION" val="36*23"/>
  <p:tag name="KSO_WM_TAG_VERSION" val="1.0"/>
  <p:tag name="KSO_WM_BEAUTIFY_FLAG" val="#wm#"/>
  <p:tag name="KSO_WM_TEMPLATE_CATEGORY" val="diagram"/>
  <p:tag name="KSO_WM_TEMPLATE_INDEX" val="20211056"/>
  <p:tag name="KSO_WM_SLIDE_LAYOUT" val="a_f"/>
  <p:tag name="KSO_WM_SLIDE_LAYOUT_CNT" val="1_1"/>
  <p:tag name="KSO_WM_SLIDE_LAYOUT_INFO" val="{&quot;backgroundInfo&quot;:[{&quot;bottom&quot;:0,&quot;bottomAbs&quot;:false,&quot;left&quot;:0,&quot;leftAbs&quot;:false,&quot;right&quot;:0,&quot;rightAbs&quot;:false,&quot;top&quot;:0,&quot;topAbs&quot;:false,&quot;type&quot;:&quot;general&quot;}],&quot;direction&quot;:1,&quot;id&quot;:&quot;2021-04-01T15:10:26&quot;,&quot;maxSize&quot;:{&quot;size1&quot;:51.3},&quot;minSize&quot;:{&quot;size1&quot;:36.3},&quot;normalSize&quot;:{&quot;size1&quot;:44.475},&quot;subLayout&quot;:[{&quot;id&quot;:&quot;2021-04-01T15:10:26&quot;,&quot;margin&quot;:{&quot;bottom&quot;:3.8450000286102295,&quot;left&quot;:2.5399999618530273,&quot;right&quot;:0,&quot;top&quot;:3.8450000286102295},&quot;type&quot;:0},{&quot;id&quot;:&quot;2021-04-01T15:10:26&quot;,&quot;margin&quot;:{&quot;bottom&quot;:2.575000047683716,&quot;left&quot;:1.243999719619751,&quot;right&quot;:2.1519999504089355,&quot;top&quot;:2.575000047683716},&quot;type&quot;:0}],&quot;type&quot;:0}"/>
  <p:tag name="KSO_WM_SLIDE_CAN_ADD_NAVIGATION" val="1"/>
  <p:tag name="KSO_WM_SLIDE_BACKGROUND" val="[&quot;general&quot;]"/>
  <p:tag name="KSO_WM_SLIDE_RATIO" val="1.777778"/>
  <p:tag name="KSO_WM_CHIP_INFOS" val="{&quot;type&quot;:0,&quot;layout_type&quot;:&quot;leftright&quot;,&quot;layout_feature&quot;:1,&quot;aspect_ratio&quot;:&quot;16:9&quot;,&quot;same_font_size&quot;:false,&quot;diagram&quot;:{&quot;type&quot;:[],&quot;direction&quot;:0,&quot;isSupportDecBetweenItems&quot;:false},&quot;tags&quot;:{&quot;style&quot;:[&quot;商务&quot;,&quot;简约&quot;,&quot;文艺清新&quot;,&quot;中国风&quot;,&quot;卡通&quot;,&quot;欧美风&quot;,&quot;黑板风&quot;,&quot;渐变风&quot;,&quot;党政风&quot;]},&quot;slide_type&quot;:[&quot;text&quot;]}"/>
  <p:tag name="KSO_WM_CHIP_XID" val="5f5f2f928e478fb0c58a92be"/>
  <p:tag name="KSO_WM_CHIP_FILLPROP" val="[[{&quot;text_align&quot;:&quot;cm&quot;,&quot;text_direction&quot;:&quot;horizontal&quot;,&quot;support_big_font&quot;:false,&quot;fill_id&quot;:&quot;4b3d06a1f10d40ff8e06d4f6d0ab0ea3&quot;,&quot;fill_align&quot;:&quot;cm&quot;,&quot;chip_types&quot;:[&quot;text&quot;,&quot;header&quot;]},{&quot;text_align&quot;:&quot;lm&quot;,&quot;text_direction&quot;:&quot;horizontal&quot;,&quot;support_features&quot;:[&quot;collage&quot;,&quot;carousel&quot;,&quot;creativecrop&quot;],&quot;support_big_font&quot;:false,&quot;fill_id&quot;:&quot;8e40daf4927f4521bed00751a0febf31&quot;,&quot;fill_align&quot;:&quot;cm&quot;,&quot;chip_types&quot;:[&quot;diagram&quot;,&quot;pictext&quot;,&quot;text&quot;,&quot;picture&quot;,&quot;chart&quot;,&quot;table&quot;,&quot;video&quot;]}]]"/>
  <p:tag name="KSO_WM_CHIP_DECFILLPROP" val="[]"/>
  <p:tag name="KSO_WM_CHIP_GROUPID" val="5e757e9369be4861f5f86151"/>
  <p:tag name="KSO_WM_SLIDE_BK_DARK_LIGHT" val="2"/>
  <p:tag name="KSO_WM_SLIDE_BACKGROUND_TYPE" val="general"/>
  <p:tag name="KSO_WM_SLIDE_SUPPORT_FEATURE_TYPE" val="0"/>
  <p:tag name="KSO_WM_TEMPLATE_ASSEMBLE_XID" val="60656ea44054ed1e2fb7fce6"/>
  <p:tag name="KSO_WM_TEMPLATE_ASSEMBLE_GROUPID" val="60656ea44054ed1e2fb7fce6"/>
</p:tagLst>
</file>

<file path=ppt/tags/tag106.xml><?xml version="1.0" encoding="utf-8"?>
<p:tagLst xmlns:a="http://schemas.openxmlformats.org/drawingml/2006/main" xmlns:r="http://schemas.openxmlformats.org/officeDocument/2006/relationships" xmlns:p="http://schemas.openxmlformats.org/presentationml/2006/main">
  <p:tag name="KSO_WM_UNIT_BLOCK" val="0"/>
  <p:tag name="KSO_WM_UNIT_SM_LIMIT_TYPE" val="2"/>
  <p:tag name="KSO_WM_UNIT_HIGHLIGHT" val="0"/>
  <p:tag name="KSO_WM_UNIT_COMPATIBLE" val="0"/>
  <p:tag name="KSO_WM_UNIT_DIAGRAM_ISNUMVISUAL" val="0"/>
  <p:tag name="KSO_WM_UNIT_DIAGRAM_ISREFERUNIT" val="0"/>
  <p:tag name="KSO_WM_UNIT_TYPE" val="i"/>
  <p:tag name="KSO_WM_UNIT_INDEX" val="1"/>
  <p:tag name="KSO_WM_UNIT_ID" val="diagram20211056_1*i*1"/>
  <p:tag name="KSO_WM_TEMPLATE_CATEGORY" val="diagram"/>
  <p:tag name="KSO_WM_TEMPLATE_INDEX" val="20211056"/>
  <p:tag name="KSO_WM_UNIT_LAYERLEVEL" val="1"/>
  <p:tag name="KSO_WM_TAG_VERSION" val="1.0"/>
  <p:tag name="KSO_WM_BEAUTIFY_FLAG" val="#wm#"/>
  <p:tag name="KSO_WM_UNIT_DECORATE_INFO" val="{&quot;ReferentInfo&quot;:{&quot;Id&quot;:&quot;slide&quot;,&quot;X&quot;:{&quot;Pos&quot;:1},&quot;Y&quot;:{&quot;Pos&quot;:1}},&quot;DecorateInfoX&quot;:{&quot;Pos&quot;:1,&quot;IsAbs&quot;:false},&quot;DecorateInfoY&quot;:{&quot;Pos&quot;:1,&quot;IsAbs&quot;:false},&quot;DecorateInfoW&quot;:{&quot;IsAbs&quot;:false},&quot;DecorateInfoH&quot;:{&quot;IsAbs&quot;:false},&quot;whChangeMode&quot;:1}"/>
  <p:tag name="KSO_WM_UNIT_DEC_AREA_ID" val="e9873f812e524d0fb7e1a2e0256e75d5"/>
  <p:tag name="KSO_WM_CHIP_GROUPID" val="5e757e9369be4861f5f86151"/>
  <p:tag name="KSO_WM_CHIP_XID" val="5f5f2f928e478fb0c58a92be"/>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14"/>
  <p:tag name="KSO_WM_UNIT_TEXT_FILL_TYPE" val="1"/>
  <p:tag name="KSO_WM_UNIT_VALUE" val="1320"/>
  <p:tag name="KSO_WM_TEMPLATE_ASSEMBLE_XID" val="60656ea44054ed1e2fb7fce6"/>
  <p:tag name="KSO_WM_TEMPLATE_ASSEMBLE_GROUPID" val="60656ea44054ed1e2fb7fce6"/>
</p:tagLst>
</file>

<file path=ppt/tags/tag107.xml><?xml version="1.0" encoding="utf-8"?>
<p:tagLst xmlns:a="http://schemas.openxmlformats.org/drawingml/2006/main" xmlns:r="http://schemas.openxmlformats.org/officeDocument/2006/relationships" xmlns:p="http://schemas.openxmlformats.org/presentationml/2006/main">
  <p:tag name="KSO_WM_UNIT_SM_LIMIT_TYPE" val="2"/>
  <p:tag name="KSO_WM_UNIT_HIGHLIGHT" val="0"/>
  <p:tag name="KSO_WM_UNIT_COMPATIBLE" val="0"/>
  <p:tag name="KSO_WM_UNIT_DIAGRAM_ISNUMVISUAL" val="0"/>
  <p:tag name="KSO_WM_UNIT_DIAGRAM_ISREFERUNIT" val="0"/>
  <p:tag name="KSO_WM_UNIT_TYPE" val="i"/>
  <p:tag name="KSO_WM_UNIT_INDEX" val="2"/>
  <p:tag name="KSO_WM_UNIT_ID" val="diagram20211056_1*i*2"/>
  <p:tag name="KSO_WM_TEMPLATE_CATEGORY" val="diagram"/>
  <p:tag name="KSO_WM_TEMPLATE_INDEX" val="20211056"/>
  <p:tag name="KSO_WM_UNIT_LAYERLEVEL" val="1"/>
  <p:tag name="KSO_WM_TAG_VERSION" val="1.0"/>
  <p:tag name="KSO_WM_BEAUTIFY_FLAG" val="#wm#"/>
  <p:tag name="KSO_WM_UNIT_BLOCK" val="0"/>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DEC_AREA_ID" val="c6caebd249174d3d8044106ecfb73dfb"/>
  <p:tag name="KSO_WM_CHIP_GROUPID" val="5e757e9369be4861f5f86151"/>
  <p:tag name="KSO_WM_CHIP_XID" val="5f5f2f928e478fb0c58a92be"/>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12"/>
  <p:tag name="KSO_WM_TEMPLATE_ASSEMBLE_XID" val="60656ea44054ed1e2fb7fce6"/>
  <p:tag name="KSO_WM_TEMPLATE_ASSEMBLE_GROUPID" val="60656ea44054ed1e2fb7fce6"/>
</p:tagLst>
</file>

<file path=ppt/tags/tag108.xml><?xml version="1.0" encoding="utf-8"?>
<p:tagLst xmlns:a="http://schemas.openxmlformats.org/drawingml/2006/main" xmlns:r="http://schemas.openxmlformats.org/officeDocument/2006/relationships" xmlns:p="http://schemas.openxmlformats.org/presentationml/2006/main">
  <p:tag name="KSO_WM_UNIT_SM_LIMIT_TYPE" val="2"/>
  <p:tag name="KSO_WM_UNIT_HIGHLIGHT" val="0"/>
  <p:tag name="KSO_WM_UNIT_COMPATIBLE" val="0"/>
  <p:tag name="KSO_WM_UNIT_DIAGRAM_ISNUMVISUAL" val="0"/>
  <p:tag name="KSO_WM_UNIT_DIAGRAM_ISREFERUNIT" val="0"/>
  <p:tag name="KSO_WM_UNIT_TYPE" val="i"/>
  <p:tag name="KSO_WM_UNIT_INDEX" val="3"/>
  <p:tag name="KSO_WM_UNIT_ID" val="diagram20211056_1*i*3"/>
  <p:tag name="KSO_WM_TEMPLATE_CATEGORY" val="diagram"/>
  <p:tag name="KSO_WM_TEMPLATE_INDEX" val="20211056"/>
  <p:tag name="KSO_WM_UNIT_LAYERLEVEL" val="1"/>
  <p:tag name="KSO_WM_TAG_VERSION" val="1.0"/>
  <p:tag name="KSO_WM_BEAUTIFY_FLAG" val="#wm#"/>
  <p:tag name="KSO_WM_UNIT_BLOCK" val="0"/>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1}"/>
  <p:tag name="KSO_WM_UNIT_DEC_AREA_ID" val="b8b40de74c0541c590e79b004c1b3527"/>
  <p:tag name="KSO_WM_CHIP_GROUPID" val="5e757e9369be4861f5f86151"/>
  <p:tag name="KSO_WM_CHIP_XID" val="5f5f2f928e478fb0c58a92be"/>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 name="KSO_WM_UNIT_VALUE" val="12"/>
  <p:tag name="KSO_WM_TEMPLATE_ASSEMBLE_XID" val="60656ea44054ed1e2fb7fce6"/>
  <p:tag name="KSO_WM_TEMPLATE_ASSEMBLE_GROUPID" val="60656ea44054ed1e2fb7fce6"/>
</p:tagLst>
</file>

<file path=ppt/tags/tag109.xml><?xml version="1.0" encoding="utf-8"?>
<p:tagLst xmlns:a="http://schemas.openxmlformats.org/drawingml/2006/main" xmlns:r="http://schemas.openxmlformats.org/officeDocument/2006/relationships" xmlns:p="http://schemas.openxmlformats.org/presentationml/2006/main">
  <p:tag name="KSO_WM_UNIT_ISCONTENTSTITLE" val="0"/>
  <p:tag name="KSO_WM_UNIT_ISNUMDGMTITLE" val="0"/>
  <p:tag name="KSO_WM_UNIT_NOCLEAR" val="0"/>
  <p:tag name="KSO_WM_UNIT_VALUE" val="12"/>
  <p:tag name="KSO_WM_UNIT_HIGHLIGHT" val="0"/>
  <p:tag name="KSO_WM_UNIT_COMPATIBLE" val="0"/>
  <p:tag name="KSO_WM_UNIT_DIAGRAM_ISNUMVISUAL" val="0"/>
  <p:tag name="KSO_WM_UNIT_DIAGRAM_ISREFERUNIT" val="0"/>
  <p:tag name="KSO_WM_UNIT_TYPE" val="a"/>
  <p:tag name="KSO_WM_UNIT_INDEX" val="1"/>
  <p:tag name="KSO_WM_UNIT_ID" val="diagram20211056_1*a*1"/>
  <p:tag name="KSO_WM_TEMPLATE_CATEGORY" val="diagram"/>
  <p:tag name="KSO_WM_TEMPLATE_INDEX" val="20211056"/>
  <p:tag name="KSO_WM_UNIT_LAYERLEVEL" val="1"/>
  <p:tag name="KSO_WM_TAG_VERSION" val="1.0"/>
  <p:tag name="KSO_WM_BEAUTIFY_FLAG" val="#wm#"/>
  <p:tag name="KSO_WM_UNIT_PRESET_TEXT" val="标题"/>
  <p:tag name="KSO_WM_UNIT_DEFAULT_FONT" val="24;44;4"/>
  <p:tag name="KSO_WM_UNIT_BLOCK" val="0"/>
  <p:tag name="KSO_WM_UNIT_SHOW_EDIT_AREA_INDICATION" val="1"/>
  <p:tag name="KSO_WM_CHIP_GROUPID" val="5e7881253197e252a37019b5"/>
  <p:tag name="KSO_WM_CHIP_XID" val="5e7881253197e252a37019b6"/>
  <p:tag name="KSO_WM_UNIT_DEC_AREA_ID" val="a89d8ca954f24b4baf2dffa25f3bcc9c"/>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cm&quot;,&quot;fill_mode&quot;:&quot;full&quot;,&quot;sacle_strategy&quot;:&quot;smart&quot;}"/>
  <p:tag name="KSO_WM_ASSEMBLE_CHIP_INDEX" val="fe318b0a962d419f842683ca3545bd72"/>
  <p:tag name="KSO_WM_UNIT_TEXT_FILL_FORE_SCHEMECOLOR_INDEX_BRIGHTNESS" val="0"/>
  <p:tag name="KSO_WM_UNIT_TEXT_FILL_FORE_SCHEMECOLOR_INDEX" val="13"/>
  <p:tag name="KSO_WM_UNIT_TEXT_FILL_TYPE" val="1"/>
  <p:tag name="KSO_WM_TEMPLATE_ASSEMBLE_XID" val="60656ea44054ed1e2fb7fce6"/>
  <p:tag name="KSO_WM_TEMPLATE_ASSEMBLE_GROUPID" val="60656ea44054ed1e2fb7fce6"/>
</p:tagLst>
</file>

<file path=ppt/tags/tag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10.xml><?xml version="1.0" encoding="utf-8"?>
<p:tagLst xmlns:a="http://schemas.openxmlformats.org/drawingml/2006/main" xmlns:r="http://schemas.openxmlformats.org/officeDocument/2006/relationships" xmlns:p="http://schemas.openxmlformats.org/presentationml/2006/main">
  <p:tag name="KSO_WM_UNIT_TEXT_SUBTYPE" val="a"/>
  <p:tag name="KSO_WM_UNIT_SUBTYPE" val="a"/>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的表达观点，往往事半功倍。当您的内容到达这个限度时，或许已经不纯粹作用于演示。"/>
  <p:tag name="KSO_WM_UNIT_NOCLEAR" val="0"/>
  <p:tag name="KSO_WM_UNIT_HIGHLIGHT" val="0"/>
  <p:tag name="KSO_WM_UNIT_COMPATIBLE" val="0"/>
  <p:tag name="KSO_WM_UNIT_DIAGRAM_ISNUMVISUAL" val="0"/>
  <p:tag name="KSO_WM_UNIT_DIAGRAM_ISREFERUNIT" val="0"/>
  <p:tag name="KSO_WM_UNIT_TYPE" val="f"/>
  <p:tag name="KSO_WM_UNIT_INDEX" val="1"/>
  <p:tag name="KSO_WM_UNIT_ID" val="diagram20211056_1*f*1"/>
  <p:tag name="KSO_WM_TEMPLATE_CATEGORY" val="diagram"/>
  <p:tag name="KSO_WM_TEMPLATE_INDEX" val="20211056"/>
  <p:tag name="KSO_WM_UNIT_LAYERLEVEL" val="1"/>
  <p:tag name="KSO_WM_TAG_VERSION" val="1.0"/>
  <p:tag name="KSO_WM_BEAUTIFY_FLAG" val="#wm#"/>
  <p:tag name="KSO_WM_UNIT_DEFAULT_FONT" val="14;20;2"/>
  <p:tag name="KSO_WM_UNIT_BLOCK" val="0"/>
  <p:tag name="KSO_WM_UNIT_VALUE" val="242"/>
  <p:tag name="KSO_WM_UNIT_SHOW_EDIT_AREA_INDICATION" val="1"/>
  <p:tag name="KSO_WM_CHIP_GROUPID" val="5e6b05596848fb12bee65ac8"/>
  <p:tag name="KSO_WM_CHIP_XID" val="5e6b05596848fb12bee65aca"/>
  <p:tag name="KSO_WM_UNIT_DEC_AREA_ID" val="8d8187eec26e440cab239a73b868064d"/>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cm&quot;,&quot;fill_mode&quot;:&quot;full&quot;,&quot;sacle_strategy&quot;:&quot;smart&quot;}"/>
  <p:tag name="KSO_WM_ASSEMBLE_CHIP_INDEX" val="a5a4c5043c2642bfa68c1f48105c0c3c"/>
  <p:tag name="KSO_WM_UNIT_SUPPORT_UNIT_TYPE" val="[&quot;l&quot;,&quot;m&quot;,&quot;n&quot;,&quot;o&quot;,&quot;p&quot;,&quot;q&quot;,&quot;r&quot;,&quot;δ&quot;,&quot;ε&quot;,&quot;ζ&quot;,&quot;η&quot;,&quot;d&quot;,&quot;α&quot;,&quot;β&quot;,&quot;θ&quot;]"/>
  <p:tag name="KSO_WM_UNIT_TEXT_FILL_FORE_SCHEMECOLOR_INDEX_BRIGHTNESS" val="0.25"/>
  <p:tag name="KSO_WM_UNIT_TEXT_FILL_FORE_SCHEMECOLOR_INDEX" val="13"/>
  <p:tag name="KSO_WM_UNIT_TEXT_FILL_TYPE" val="1"/>
  <p:tag name="KSO_WM_TEMPLATE_ASSEMBLE_XID" val="60656ea44054ed1e2fb7fce6"/>
  <p:tag name="KSO_WM_TEMPLATE_ASSEMBLE_GROUPID" val="60656ea44054ed1e2fb7fce6"/>
</p:tagLst>
</file>

<file path=ppt/tags/tag111.xml><?xml version="1.0" encoding="utf-8"?>
<p:tagLst xmlns:a="http://schemas.openxmlformats.org/drawingml/2006/main" xmlns:r="http://schemas.openxmlformats.org/officeDocument/2006/relationships" xmlns:p="http://schemas.openxmlformats.org/presentationml/2006/main">
  <p:tag name="KSO_WM_SLIDE_ID" val="diagram20211025_1"/>
  <p:tag name="KSO_WM_TEMPLATE_SUBCATEGORY" val="21"/>
  <p:tag name="KSO_WM_TEMPLATE_MASTER_TYPE" val="0"/>
  <p:tag name="KSO_WM_TEMPLATE_COLOR_TYPE" val="1"/>
  <p:tag name="KSO_WM_SLIDE_TYPE" val="text"/>
  <p:tag name="KSO_WM_SLIDE_SUBTYPE" val="pureTxt"/>
  <p:tag name="KSO_WM_SLIDE_ITEM_CNT" val="0"/>
  <p:tag name="KSO_WM_SLIDE_INDEX" val="1"/>
  <p:tag name="KSO_WM_SLIDE_SIZE" val="815.954*228.702"/>
  <p:tag name="KSO_WM_SLIDE_POSITION" val="72*215.3"/>
  <p:tag name="KSO_WM_TAG_VERSION" val="1.0"/>
  <p:tag name="KSO_WM_BEAUTIFY_FLAG" val="#wm#"/>
  <p:tag name="KSO_WM_TEMPLATE_CATEGORY" val="diagram"/>
  <p:tag name="KSO_WM_TEMPLATE_INDEX" val="20211025"/>
  <p:tag name="KSO_WM_SLIDE_LAYOUT" val="a_h"/>
  <p:tag name="KSO_WM_SLIDE_LAYOUT_CNT" val="1_1"/>
  <p:tag name="KSO_WM_SLIDE_LAYOUT_INFO" val="{&quot;backgroundInfo&quot;:[{&quot;bottom&quot;:0.111111112,&quot;bottomAbs&quot;:false,&quot;left&quot;:0,&quot;leftAbs&quot;:false,&quot;right&quot;:0,&quot;rightAbs&quot;:false,&quot;top&quot;:0.244444445,&quot;topAbs&quot;:false,&quot;type&quot;:&quot;belt&quot;}],&quot;id&quot;:&quot;2021-04-01T15:10:13&quot;,&quot;maxSize&quot;:{&quot;size1&quot;:24.4},&quot;minSize&quot;:{&quot;size1&quot;:17.8},&quot;normalSize&quot;:{&quot;size1&quot;:17.8},&quot;subLayout&quot;:[{&quot;id&quot;:&quot;2021-04-01T15:10:13&quot;,&quot;margin&quot;:{&quot;bottom&quot;:0.02600000612437725,&quot;left&quot;:2.5399999618530273,&quot;right&quot;:2.5399999618530273,&quot;top&quot;:1.2699999809265137},&quot;type&quot;:0},{&quot;id&quot;:&quot;2021-04-01T15:10:13&quot;,&quot;margin&quot;:{&quot;bottom&quot;:2.5399999618530273,&quot;left&quot;:2.5399999618530273,&quot;right&quot;:2.5399999618530273,&quot;top&quot;:2.0899999141693115},&quot;maxSize&quot;:{&quot;size1&quot;:39.66588600288483},&quot;minSize&quot;:{&quot;size1&quot;:23.76588600288483},&quot;normalSize&quot;:{&quot;size1&quot;:23.765948397775713},&quot;subLayout&quot;:[{&quot;id&quot;:&quot;2021-04-01T15:10:13&quot;,&quot;margin&quot;:{&quot;bottom&quot;:0.04692993313074112,&quot;left&quot;:2.5399999618530273,&quot;right&quot;:2.5399999618530273,&quot;top&quot;:2.0899999141693115},&quot;type&quot;:0},{&quot;id&quot;:&quot;2021-04-01T15:10:13&quot;,&quot;margin&quot;:{&quot;bottom&quot;:2.5399999618530273,&quot;left&quot;:2.5399999618530273,&quot;right&quot;:2.5399999618530273,&quot;top&quot;:0.14886212348937988},&quot;type&quot;:0}],&quot;type&quot;:0}],&quot;type&quot;:0}"/>
  <p:tag name="KSO_WM_SLIDE_CAN_ADD_NAVIGATION" val="1"/>
  <p:tag name="KSO_WM_SLIDE_BACKGROUND" val="[&quot;belt&quot;]"/>
  <p:tag name="KSO_WM_SLIDE_RATIO" val="1.777778"/>
  <p:tag name="KSO_WM_CHIP_INFOS" val="{&quot;type&quot;:0,&quot;layout_type&quot;:&quot;topbottom&quot;,&quot;layout_feature&quot;:1,&quot;aspect_ratio&quot;:&quot;16:9&quot;,&quot;same_font_size&quot;:false,&quot;diagram&quot;:{&quot;type&quot;:[],&quot;direction&quot;:0,&quot;isSupportDecBetweenItems&quot;:false},&quot;tags&quot;:{&quot;style&quot;:[&quot;商务&quot;,&quot;简约&quot;,&quot;文艺清新&quot;,&quot;中国风&quot;,&quot;卡通&quot;,&quot;欧美风&quot;,&quot;黑板风&quot;,&quot;渐变风&quot;,&quot;党政风&quot;]},&quot;slide_type&quot;:[&quot;text&quot;]}"/>
  <p:tag name="KSO_WM_CHIP_XID" val="5ef20c2fa491bb0086638b1c"/>
  <p:tag name="KSO_WM_CHIP_FILLPROP" val="[[{&quot;text_align&quot;:&quot;cm&quot;,&quot;text_direction&quot;:&quot;horizontal&quot;,&quot;support_big_font&quot;:false,&quot;picture_toward&quot;:0,&quot;picture_dockside&quot;:[],&quot;fill_id&quot;:&quot;cf10bc7cdb0c4d39b7a209a48c665fd2&quot;,&quot;fill_align&quot;:&quot;cm&quot;,&quot;chip_types&quot;:[&quot;header&quot;]},{&quot;text_align&quot;:&quot;cm&quot;,&quot;text_direction&quot;:&quot;horizontal&quot;,&quot;support_features&quot;:[&quot;collage&quot;,&quot;carousel&quot;],&quot;support_big_font&quot;:false,&quot;picture_toward&quot;:0,&quot;picture_dockside&quot;:[],&quot;fill_id&quot;:&quot;560f7508d1244e79a967d26269facfa8&quot;,&quot;fill_align&quot;:&quot;cm&quot;,&quot;chip_types&quot;:[&quot;diagram&quot;,&quot;pictext&quot;,&quot;picture&quot;,&quot;chart&quot;,&quot;table&quot;,&quot;video&quot;]}],[{&quot;text_align&quot;:&quot;cm&quot;,&quot;text_direction&quot;:&quot;horizontal&quot;,&quot;support_big_font&quot;:false,&quot;picture_toward&quot;:0,&quot;picture_dockside&quot;:[],&quot;fill_id&quot;:&quot;cf10bc7cdb0c4d39b7a209a48c665fd2&quot;,&quot;fill_align&quot;:&quot;cm&quot;,&quot;chip_types&quot;:[&quot;header&quot;]},{&quot;text_align&quot;:&quot;lm&quot;,&quot;text_direction&quot;:&quot;horizontal&quot;,&quot;support_big_font&quot;:false,&quot;picture_toward&quot;:0,&quot;picture_dockside&quot;:[],&quot;fill_id&quot;:&quot;560f7508d1244e79a967d26269facfa8&quot;,&quot;fill_align&quot;:&quot;cm&quot;,&quot;chip_types&quot;:[&quot;text&quot;]}]]"/>
  <p:tag name="KSO_WM_CHIP_DECFILLPROP" val="[]"/>
  <p:tag name="KSO_WM_CHIP_GROUPID" val="5ef20c2fa491bb0086638b1b"/>
  <p:tag name="KSO_WM_SLIDE_BK_DARK_LIGHT" val="2"/>
  <p:tag name="KSO_WM_SLIDE_BACKGROUND_TYPE" val="belt"/>
  <p:tag name="KSO_WM_SLIDE_SUPPORT_FEATURE_TYPE" val="0"/>
  <p:tag name="KSO_WM_TEMPLATE_ASSEMBLE_XID" val="60656ea24054ed1e2fb7fcd0"/>
  <p:tag name="KSO_WM_TEMPLATE_ASSEMBLE_GROUPID" val="60656ea24054ed1e2fb7fcd0"/>
</p:tagLst>
</file>

<file path=ppt/tags/tag1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11025_1*i*1"/>
  <p:tag name="KSO_WM_UNIT_LAYERLEVEL" val="1"/>
  <p:tag name="KSO_WM_TAG_VERSION" val="1.0"/>
  <p:tag name="KSO_WM_BEAUTIFY_FLAG" val="#wm#"/>
  <p:tag name="KSO_WM_UNIT_TYPE" val="i"/>
  <p:tag name="KSO_WM_UNIT_INDEX" val="1"/>
  <p:tag name="KSO_WM_UNIT_SUBTYPE" val="h"/>
  <p:tag name="KSO_WM_SLIDE_BACKGROUND_TYPE" val="belt"/>
  <p:tag name="KSO_WM_SLIDE_BK_DARK_LIGHT" val="2"/>
  <p:tag name="KSO_WM_UNIT_BK_DARK_LIGHT" val="2"/>
  <p:tag name="KSO_WM_UNIT_FILL_FORE_SCHEMECOLOR_INDEX_BRIGHTNESS" val="0"/>
  <p:tag name="KSO_WM_UNIT_FILL_FORE_SCHEMECOLOR_INDEX" val="15"/>
  <p:tag name="KSO_WM_UNIT_FILL_TYPE" val="1"/>
  <p:tag name="KSO_WM_UNIT_TEXT_FILL_FORE_SCHEMECOLOR_INDEX_BRIGHTNESS" val="0"/>
  <p:tag name="KSO_WM_UNIT_TEXT_FILL_FORE_SCHEMECOLOR_INDEX" val="2"/>
  <p:tag name="KSO_WM_UNIT_TEXT_FILL_TYPE" val="1"/>
  <p:tag name="KSO_WM_TEMPLATE_CATEGORY" val="diagram"/>
  <p:tag name="KSO_WM_TEMPLATE_INDEX" val="20211025"/>
  <p:tag name="KSO_WM_UNIT_VALUE" val="848"/>
  <p:tag name="KSO_WM_TEMPLATE_ASSEMBLE_XID" val="60656ea24054ed1e2fb7fcd0"/>
  <p:tag name="KSO_WM_TEMPLATE_ASSEMBLE_GROUPID" val="60656ea24054ed1e2fb7fcd0"/>
</p:tagLst>
</file>

<file path=ppt/tags/tag113.xml><?xml version="1.0" encoding="utf-8"?>
<p:tagLst xmlns:a="http://schemas.openxmlformats.org/drawingml/2006/main" xmlns:r="http://schemas.openxmlformats.org/officeDocument/2006/relationships" xmlns:p="http://schemas.openxmlformats.org/presentationml/2006/main">
  <p:tag name="KSO_WM_UNIT_ISCONTENTSTITLE" val="0"/>
  <p:tag name="KSO_WM_UNIT_ISNUMDGMTITLE" val="0"/>
  <p:tag name="KSO_WM_UNIT_NOCLEAR" val="0"/>
  <p:tag name="KSO_WM_UNIT_VALUE" val="22"/>
  <p:tag name="KSO_WM_UNIT_HIGHLIGHT" val="0"/>
  <p:tag name="KSO_WM_UNIT_COMPATIBLE" val="0"/>
  <p:tag name="KSO_WM_UNIT_DIAGRAM_ISNUMVISUAL" val="0"/>
  <p:tag name="KSO_WM_UNIT_DIAGRAM_ISREFERUNIT" val="0"/>
  <p:tag name="KSO_WM_UNIT_TYPE" val="a"/>
  <p:tag name="KSO_WM_UNIT_INDEX" val="1"/>
  <p:tag name="KSO_WM_UNIT_ID" val="diagram20211025_1*a*1"/>
  <p:tag name="KSO_WM_TEMPLATE_CATEGORY" val="diagram"/>
  <p:tag name="KSO_WM_TEMPLATE_INDEX" val="20211025"/>
  <p:tag name="KSO_WM_UNIT_LAYERLEVEL" val="1"/>
  <p:tag name="KSO_WM_TAG_VERSION" val="1.0"/>
  <p:tag name="KSO_WM_BEAUTIFY_FLAG" val="#wm#"/>
  <p:tag name="KSO_WM_UNIT_PRESET_TEXT" val="单击此处添加大标题内容"/>
  <p:tag name="KSO_WM_UNIT_DEFAULT_FONT" val="24;44;4"/>
  <p:tag name="KSO_WM_UNIT_BLOCK" val="0"/>
  <p:tag name="KSO_WM_UNIT_SHOW_EDIT_AREA_INDICATION" val="1"/>
  <p:tag name="KSO_WM_CHIP_GROUPID" val="5e7881253197e252a37019b5"/>
  <p:tag name="KSO_WM_CHIP_XID" val="5e7881253197e252a37019b6"/>
  <p:tag name="KSO_WM_UNIT_DEC_AREA_ID" val="8b7fa203760842a1990558d2ce6417e1"/>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cm&quot;,&quot;fill_mode&quot;:&quot;full&quot;,&quot;sacle_strategy&quot;:&quot;smart&quot;}"/>
  <p:tag name="KSO_WM_ASSEMBLE_CHIP_INDEX" val="f498a860f6a04e51b102d3b5404b88a2"/>
  <p:tag name="KSO_WM_UNIT_TEXT_FILL_FORE_SCHEMECOLOR_INDEX_BRIGHTNESS" val="0"/>
  <p:tag name="KSO_WM_UNIT_TEXT_FILL_FORE_SCHEMECOLOR_INDEX" val="13"/>
  <p:tag name="KSO_WM_UNIT_TEXT_FILL_TYPE" val="1"/>
  <p:tag name="KSO_WM_TEMPLATE_ASSEMBLE_XID" val="60656ea24054ed1e2fb7fcd0"/>
  <p:tag name="KSO_WM_TEMPLATE_ASSEMBLE_GROUPID" val="60656ea24054ed1e2fb7fcd0"/>
</p:tagLst>
</file>

<file path=ppt/tags/tag114.xml><?xml version="1.0" encoding="utf-8"?>
<p:tagLst xmlns:a="http://schemas.openxmlformats.org/drawingml/2006/main" xmlns:r="http://schemas.openxmlformats.org/officeDocument/2006/relationships" xmlns:p="http://schemas.openxmlformats.org/presentationml/2006/main">
  <p:tag name="KSO_WM_UNIT_ISCONTENTSTITLE" val="0"/>
  <p:tag name="KSO_WM_UNIT_ISNUMDGMTITLE" val="0"/>
  <p:tag name="KSO_WM_UNIT_PRESET_TEXT" val="单击此处添加小标题"/>
  <p:tag name="KSO_WM_UNIT_NOCLEAR" val="0"/>
  <p:tag name="KSO_WM_UNIT_VALUE" val="40"/>
  <p:tag name="KSO_WM_UNIT_HIGHLIGHT" val="0"/>
  <p:tag name="KSO_WM_UNIT_COMPATIBLE" val="0"/>
  <p:tag name="KSO_WM_UNIT_DIAGRAM_ISNUMVISUAL" val="0"/>
  <p:tag name="KSO_WM_UNIT_DIAGRAM_ISREFERUNIT" val="0"/>
  <p:tag name="KSO_WM_UNIT_TYPE" val="h_a"/>
  <p:tag name="KSO_WM_UNIT_INDEX" val="1_1"/>
  <p:tag name="KSO_WM_UNIT_ID" val="diagram20211025_1*h_a*1_1"/>
  <p:tag name="KSO_WM_TEMPLATE_CATEGORY" val="diagram"/>
  <p:tag name="KSO_WM_TEMPLATE_INDEX" val="20211025"/>
  <p:tag name="KSO_WM_UNIT_LAYERLEVEL" val="1_1"/>
  <p:tag name="KSO_WM_TAG_VERSION" val="1.0"/>
  <p:tag name="KSO_WM_BEAUTIFY_FLAG" val="#wm#"/>
  <p:tag name="KSO_WM_UNIT_DEFAULT_FONT" val="18;24;2"/>
  <p:tag name="KSO_WM_UNIT_BLOCK" val="0"/>
  <p:tag name="KSO_WM_UNIT_SHOW_EDIT_AREA_INDICATION" val="1"/>
  <p:tag name="KSO_WM_CHIP_GROUPID" val="5e6b05b36848fb12bee65ad8"/>
  <p:tag name="KSO_WM_CHIP_XID" val="5e6b05b36848fb12bee65ada"/>
  <p:tag name="KSO_WM_UNIT_DEC_AREA_ID" val="74ab48273ccb40c1809516bdff18bea0"/>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cm&quot;,&quot;fill_mode&quot;:&quot;full&quot;,&quot;sacle_strategy&quot;:&quot;smart&quot;}"/>
  <p:tag name="KSO_WM_ASSEMBLE_CHIP_INDEX" val="ca9756a869f44130955f83fa548b17c1"/>
  <p:tag name="KSO_WM_UNIT_TEXT_FILL_FORE_SCHEMECOLOR_INDEX_BRIGHTNESS" val="0"/>
  <p:tag name="KSO_WM_UNIT_TEXT_FILL_FORE_SCHEMECOLOR_INDEX" val="13"/>
  <p:tag name="KSO_WM_UNIT_TEXT_FILL_TYPE" val="1"/>
  <p:tag name="KSO_WM_TEMPLATE_ASSEMBLE_XID" val="60656ea24054ed1e2fb7fcd0"/>
  <p:tag name="KSO_WM_TEMPLATE_ASSEMBLE_GROUPID" val="60656ea24054ed1e2fb7fcd0"/>
</p:tagLst>
</file>

<file path=ppt/tags/tag115.xml><?xml version="1.0" encoding="utf-8"?>
<p:tagLst xmlns:a="http://schemas.openxmlformats.org/drawingml/2006/main" xmlns:r="http://schemas.openxmlformats.org/officeDocument/2006/relationships" xmlns:p="http://schemas.openxmlformats.org/presentationml/2006/main">
  <p:tag name="KSO_WM_UNIT_TEXT_SUBTYPE" val="a"/>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的表达观点，往往事半功倍。当您的内容到达这个限度时，或许已经不纯粹作用于演示，极大可能运用于阅读领域；无论是传播观点、知识分享还是汇报工作，内容的详尽固然重要，但请一定注意信息框架的清晰。"/>
  <p:tag name="KSO_WM_UNIT_NOCLEAR" val="0"/>
  <p:tag name="KSO_WM_UNIT_HIGHLIGHT" val="0"/>
  <p:tag name="KSO_WM_UNIT_COMPATIBLE" val="0"/>
  <p:tag name="KSO_WM_UNIT_DIAGRAM_ISNUMVISUAL" val="0"/>
  <p:tag name="KSO_WM_UNIT_DIAGRAM_ISREFERUNIT" val="0"/>
  <p:tag name="KSO_WM_UNIT_TYPE" val="h_f"/>
  <p:tag name="KSO_WM_UNIT_INDEX" val="1_1"/>
  <p:tag name="KSO_WM_UNIT_ID" val="diagram20211025_1*h_f*1_1"/>
  <p:tag name="KSO_WM_TEMPLATE_CATEGORY" val="diagram"/>
  <p:tag name="KSO_WM_TEMPLATE_INDEX" val="20211025"/>
  <p:tag name="KSO_WM_UNIT_LAYERLEVEL" val="1_1"/>
  <p:tag name="KSO_WM_TAG_VERSION" val="1.0"/>
  <p:tag name="KSO_WM_BEAUTIFY_FLAG" val="#wm#"/>
  <p:tag name="KSO_WM_UNIT_SUBTYPE" val="a"/>
  <p:tag name="KSO_WM_UNIT_DEFAULT_FONT" val="14;20;2"/>
  <p:tag name="KSO_WM_UNIT_BLOCK" val="0"/>
  <p:tag name="KSO_WM_UNIT_VALUE" val="280"/>
  <p:tag name="KSO_WM_UNIT_SHOW_EDIT_AREA_INDICATION" val="1"/>
  <p:tag name="KSO_WM_CHIP_GROUPID" val="5e6b05b36848fb12bee65ad8"/>
  <p:tag name="KSO_WM_CHIP_XID" val="5e6b05b36848fb12bee65ada"/>
  <p:tag name="KSO_WM_UNIT_DEC_AREA_ID" val="d9ac83b1d67841aca4acade5b3d9d9c4"/>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cm&quot;,&quot;fill_mode&quot;:&quot;full&quot;,&quot;sacle_strategy&quot;:&quot;smart&quot;}"/>
  <p:tag name="KSO_WM_ASSEMBLE_CHIP_INDEX" val="ca9756a869f44130955f83fa548b17c1"/>
  <p:tag name="KSO_WM_UNIT_TEXT_FILL_FORE_SCHEMECOLOR_INDEX_BRIGHTNESS" val="0.25"/>
  <p:tag name="KSO_WM_UNIT_TEXT_FILL_FORE_SCHEMECOLOR_INDEX" val="13"/>
  <p:tag name="KSO_WM_UNIT_TEXT_FILL_TYPE" val="1"/>
  <p:tag name="KSO_WM_TEMPLATE_ASSEMBLE_XID" val="60656ea24054ed1e2fb7fcd0"/>
  <p:tag name="KSO_WM_TEMPLATE_ASSEMBLE_GROUPID" val="60656ea24054ed1e2fb7fcd0"/>
</p:tagLst>
</file>

<file path=ppt/tags/tag116.xml><?xml version="1.0" encoding="utf-8"?>
<p:tagLst xmlns:a="http://schemas.openxmlformats.org/drawingml/2006/main" xmlns:r="http://schemas.openxmlformats.org/officeDocument/2006/relationships" xmlns:p="http://schemas.openxmlformats.org/presentationml/2006/main">
  <p:tag name="KSO_WM_SLIDE_ID" val="diagram20204635_1"/>
  <p:tag name="KSO_WM_TEMPLATE_SUBCATEGORY" val="0"/>
  <p:tag name="KSO_WM_TEMPLATE_MASTER_TYPE" val="0"/>
  <p:tag name="KSO_WM_TEMPLATE_COLOR_TYPE" val="1"/>
  <p:tag name="KSO_WM_SLIDE_TYPE" val="text"/>
  <p:tag name="KSO_WM_SLIDE_SUBTYPE" val="pureTxt"/>
  <p:tag name="KSO_WM_SLIDE_ITEM_CNT" val="0"/>
  <p:tag name="KSO_WM_SLIDE_INDEX" val="1"/>
  <p:tag name="KSO_WM_SLIDE_SIZE" val="922*540"/>
  <p:tag name="KSO_WM_SLIDE_POSITION" val="0*0"/>
  <p:tag name="KSO_WM_TAG_VERSION" val="1.0"/>
  <p:tag name="KSO_WM_BEAUTIFY_FLAG" val="#wm#"/>
  <p:tag name="KSO_WM_TEMPLATE_CATEGORY" val="diagram"/>
  <p:tag name="KSO_WM_TEMPLATE_INDEX" val="20204635"/>
  <p:tag name="KSO_WM_SLIDE_LAYOUT" val="a_f"/>
  <p:tag name="KSO_WM_SLIDE_LAYOUT_CNT" val="1_2"/>
</p:tagLst>
</file>

<file path=ppt/tags/tag1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diagram20204635_1*i*1"/>
  <p:tag name="KSO_WM_TEMPLATE_CATEGORY" val="diagram"/>
  <p:tag name="KSO_WM_TEMPLATE_INDEX" val="20204635"/>
  <p:tag name="KSO_WM_UNIT_LAYERLEVEL" val="1"/>
  <p:tag name="KSO_WM_TAG_VERSION" val="1.0"/>
  <p:tag name="KSO_WM_BEAUTIFY_FLAG" val="#wm#"/>
  <p:tag name="KSO_WM_UNIT_FILL_FORE_SCHEMECOLOR_INDEX_BRIGHTNESS" val="0"/>
  <p:tag name="KSO_WM_UNIT_FILL_FORE_SCHEMECOLOR_INDEX" val="15"/>
  <p:tag name="KSO_WM_UNIT_FILL_TYPE" val="1"/>
  <p:tag name="KSO_WM_UNIT_TEXT_FILL_FORE_SCHEMECOLOR_INDEX_BRIGHTNESS" val="0"/>
  <p:tag name="KSO_WM_UNIT_TEXT_FILL_FORE_SCHEMECOLOR_INDEX" val="2"/>
  <p:tag name="KSO_WM_UNIT_TEXT_FILL_TYPE" val="1"/>
</p:tagLst>
</file>

<file path=ppt/tags/tag1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204635_1*i*2"/>
  <p:tag name="KSO_WM_TEMPLATE_CATEGORY" val="diagram"/>
  <p:tag name="KSO_WM_TEMPLATE_INDEX" val="20204635"/>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1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4"/>
  <p:tag name="KSO_WM_UNIT_ID" val="diagram20204635_1*i*4"/>
  <p:tag name="KSO_WM_TEMPLATE_CATEGORY" val="diagram"/>
  <p:tag name="KSO_WM_TEMPLATE_INDEX" val="20204635"/>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20.xml><?xml version="1.0" encoding="utf-8"?>
<p:tagLst xmlns:a="http://schemas.openxmlformats.org/drawingml/2006/main" xmlns:r="http://schemas.openxmlformats.org/officeDocument/2006/relationships" xmlns:p="http://schemas.openxmlformats.org/presentationml/2006/main">
  <p:tag name="KSO_WM_UNIT_ISCONTENTSTITLE" val="0"/>
  <p:tag name="KSO_WM_UNIT_NOCLEAR" val="0"/>
  <p:tag name="KSO_WM_UNIT_VALUE" val="15"/>
  <p:tag name="KSO_WM_UNIT_HIGHLIGHT" val="0"/>
  <p:tag name="KSO_WM_UNIT_COMPATIBLE" val="0"/>
  <p:tag name="KSO_WM_UNIT_DIAGRAM_ISNUMVISUAL" val="0"/>
  <p:tag name="KSO_WM_UNIT_DIAGRAM_ISREFERUNIT" val="0"/>
  <p:tag name="KSO_WM_UNIT_TYPE" val="a"/>
  <p:tag name="KSO_WM_UNIT_INDEX" val="1"/>
  <p:tag name="KSO_WM_UNIT_ID" val="diagram20204635_1*a*1"/>
  <p:tag name="KSO_WM_TEMPLATE_CATEGORY" val="diagram"/>
  <p:tag name="KSO_WM_TEMPLATE_INDEX" val="20204635"/>
  <p:tag name="KSO_WM_UNIT_LAYERLEVEL" val="1"/>
  <p:tag name="KSO_WM_TAG_VERSION" val="1.0"/>
  <p:tag name="KSO_WM_BEAUTIFY_FLAG" val="#wm#"/>
  <p:tag name="KSO_WM_UNIT_PRESET_TEXT" val="单击此处&#13;添加标题"/>
  <p:tag name="KSO_WM_UNIT_ISNUMDGMTITLE" val="0"/>
  <p:tag name="KSO_WM_UNIT_TEXT_FILL_FORE_SCHEMECOLOR_INDEX_BRIGHTNESS" val="0"/>
  <p:tag name="KSO_WM_UNIT_TEXT_FILL_FORE_SCHEMECOLOR_INDEX" val="14"/>
  <p:tag name="KSO_WM_UNIT_TEXT_FILL_TYPE" val="1"/>
</p:tagLst>
</file>

<file path=ppt/tags/tag121.xml><?xml version="1.0" encoding="utf-8"?>
<p:tagLst xmlns:a="http://schemas.openxmlformats.org/drawingml/2006/main" xmlns:r="http://schemas.openxmlformats.org/officeDocument/2006/relationships" xmlns:p="http://schemas.openxmlformats.org/presentationml/2006/main">
  <p:tag name="KSO_WM_UNIT_NOCLEAR" val="0"/>
  <p:tag name="KSO_WM_UNIT_VALUE" val="380"/>
  <p:tag name="KSO_WM_UNIT_HIGHLIGHT" val="0"/>
  <p:tag name="KSO_WM_UNIT_COMPATIBLE" val="0"/>
  <p:tag name="KSO_WM_UNIT_DIAGRAM_ISNUMVISUAL" val="0"/>
  <p:tag name="KSO_WM_UNIT_DIAGRAM_ISREFERUNIT" val="0"/>
  <p:tag name="KSO_WM_UNIT_TYPE" val="f"/>
  <p:tag name="KSO_WM_UNIT_INDEX" val="1"/>
  <p:tag name="KSO_WM_UNIT_ID" val="diagram20204635_1*f*1"/>
  <p:tag name="KSO_WM_TEMPLATE_CATEGORY" val="diagram"/>
  <p:tag name="KSO_WM_TEMPLATE_INDEX" val="20204635"/>
  <p:tag name="KSO_WM_UNIT_LAYERLEVEL" val="1"/>
  <p:tag name="KSO_WM_TAG_VERSION" val="1.0"/>
  <p:tag name="KSO_WM_BEAUTIFY_FLAG" val="#wm#"/>
  <p:tag name="KSO_WM_UNIT_PRESET_TEXT" val="单击此处输入你的正文，文字是您思想的提炼，为了最终演示发布的良好效果，请尽量言简意赅的阐述观点；根据需要可酌情增减文字，以便观者可以准确理解您所传达的信息。&#13;您的正文已经简明扼要，但信息却错综复杂，需要用更多的文字来表述；但请您尽可能提炼思想的精髓，否则容易造成观者的阅读压力，适得其反。&#13;正如我们都希望改变世界，希望给人带去光明，但更多时候只需播下一颗种子，自然有微光照拂，雨露滋养。恰如其分的表达观点，往往可以事半功倍。"/>
  <p:tag name="KSO_WM_UNIT_SUBTYPE" val="a"/>
  <p:tag name="KSO_WM_UNIT_TEXT_FILL_FORE_SCHEMECOLOR_INDEX_BRIGHTNESS" val="0"/>
  <p:tag name="KSO_WM_UNIT_TEXT_FILL_FORE_SCHEMECOLOR_INDEX" val="14"/>
  <p:tag name="KSO_WM_UNIT_TEXT_FILL_TYPE" val="1"/>
</p:tagLst>
</file>

<file path=ppt/tags/tag122.xml><?xml version="1.0" encoding="utf-8"?>
<p:tagLst xmlns:a="http://schemas.openxmlformats.org/drawingml/2006/main" xmlns:r="http://schemas.openxmlformats.org/officeDocument/2006/relationships" xmlns:p="http://schemas.openxmlformats.org/presentationml/2006/main">
  <p:tag name="KSO_WM_UNIT_NOCLEAR" val="0"/>
  <p:tag name="KSO_WM_UNIT_VALUE" val="380"/>
  <p:tag name="KSO_WM_UNIT_HIGHLIGHT" val="0"/>
  <p:tag name="KSO_WM_UNIT_COMPATIBLE" val="0"/>
  <p:tag name="KSO_WM_UNIT_DIAGRAM_ISNUMVISUAL" val="0"/>
  <p:tag name="KSO_WM_UNIT_DIAGRAM_ISREFERUNIT" val="0"/>
  <p:tag name="KSO_WM_UNIT_TYPE" val="f"/>
  <p:tag name="KSO_WM_UNIT_INDEX" val="2"/>
  <p:tag name="KSO_WM_UNIT_ID" val="diagram20204635_1*f*2"/>
  <p:tag name="KSO_WM_TEMPLATE_CATEGORY" val="diagram"/>
  <p:tag name="KSO_WM_TEMPLATE_INDEX" val="20204635"/>
  <p:tag name="KSO_WM_UNIT_LAYERLEVEL" val="1"/>
  <p:tag name="KSO_WM_TAG_VERSION" val="1.0"/>
  <p:tag name="KSO_WM_BEAUTIFY_FLAG" val="#wm#"/>
  <p:tag name="KSO_WM_UNIT_PRESET_TEXT" val="单击此处输入你的正文，文字是您思想的提炼，为了最终演示发布的良好效果，请尽量言简意赅的阐述观点；根据需要可酌情增减文字，以便观者可以准确理解您所传达的信息。&#13;您的正文已经简明扼要，但信息却错综复杂，需要用更多的文字来表述；但请您尽可能提炼思想的精髓，否则容易造成观者的阅读压力，适得其反。&#13;正如我们都希望改变世界，希望给人带去光明，但更多时候只需播下一颗种子，自然有微光照拂，雨露滋养。恰如其分的表达观点，往往可以事半功倍。"/>
  <p:tag name="KSO_WM_UNIT_SUBTYPE" val="a"/>
  <p:tag name="KSO_WM_UNIT_TEXT_FILL_FORE_SCHEMECOLOR_INDEX_BRIGHTNESS" val="0.25"/>
  <p:tag name="KSO_WM_UNIT_TEXT_FILL_FORE_SCHEMECOLOR_INDEX" val="13"/>
  <p:tag name="KSO_WM_UNIT_TEXT_FILL_TYPE" val="1"/>
</p:tagLst>
</file>

<file path=ppt/tags/tag1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3"/>
  <p:tag name="KSO_WM_UNIT_ID" val="diagram20204635_1*i*3"/>
  <p:tag name="KSO_WM_TEMPLATE_CATEGORY" val="diagram"/>
  <p:tag name="KSO_WM_TEMPLATE_INDEX" val="20204635"/>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124.xml><?xml version="1.0" encoding="utf-8"?>
<p:tagLst xmlns:a="http://schemas.openxmlformats.org/drawingml/2006/main" xmlns:r="http://schemas.openxmlformats.org/officeDocument/2006/relationships" xmlns:p="http://schemas.openxmlformats.org/presentationml/2006/main">
  <p:tag name="KSO_WM_SLIDE_ID" val="diagram20204635_1"/>
  <p:tag name="KSO_WM_TEMPLATE_SUBCATEGORY" val="0"/>
  <p:tag name="KSO_WM_TEMPLATE_MASTER_TYPE" val="0"/>
  <p:tag name="KSO_WM_TEMPLATE_COLOR_TYPE" val="1"/>
  <p:tag name="KSO_WM_SLIDE_TYPE" val="text"/>
  <p:tag name="KSO_WM_SLIDE_SUBTYPE" val="pureTxt"/>
  <p:tag name="KSO_WM_SLIDE_ITEM_CNT" val="0"/>
  <p:tag name="KSO_WM_SLIDE_INDEX" val="1"/>
  <p:tag name="KSO_WM_SLIDE_SIZE" val="922*540"/>
  <p:tag name="KSO_WM_SLIDE_POSITION" val="0*0"/>
  <p:tag name="KSO_WM_TAG_VERSION" val="1.0"/>
  <p:tag name="KSO_WM_BEAUTIFY_FLAG" val="#wm#"/>
  <p:tag name="KSO_WM_TEMPLATE_CATEGORY" val="diagram"/>
  <p:tag name="KSO_WM_TEMPLATE_INDEX" val="20204635"/>
  <p:tag name="KSO_WM_SLIDE_LAYOUT" val="a_f"/>
  <p:tag name="KSO_WM_SLIDE_LAYOUT_CNT" val="1_2"/>
</p:tagLst>
</file>

<file path=ppt/tags/tag12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diagram20204635_1*i*1"/>
  <p:tag name="KSO_WM_TEMPLATE_CATEGORY" val="diagram"/>
  <p:tag name="KSO_WM_TEMPLATE_INDEX" val="20204635"/>
  <p:tag name="KSO_WM_UNIT_LAYERLEVEL" val="1"/>
  <p:tag name="KSO_WM_TAG_VERSION" val="1.0"/>
  <p:tag name="KSO_WM_BEAUTIFY_FLAG" val="#wm#"/>
  <p:tag name="KSO_WM_UNIT_FILL_FORE_SCHEMECOLOR_INDEX_BRIGHTNESS" val="0"/>
  <p:tag name="KSO_WM_UNIT_FILL_FORE_SCHEMECOLOR_INDEX" val="15"/>
  <p:tag name="KSO_WM_UNIT_FILL_TYPE" val="1"/>
  <p:tag name="KSO_WM_UNIT_TEXT_FILL_FORE_SCHEMECOLOR_INDEX_BRIGHTNESS" val="0"/>
  <p:tag name="KSO_WM_UNIT_TEXT_FILL_FORE_SCHEMECOLOR_INDEX" val="2"/>
  <p:tag name="KSO_WM_UNIT_TEXT_FILL_TYPE" val="1"/>
</p:tagLst>
</file>

<file path=ppt/tags/tag12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204635_1*i*2"/>
  <p:tag name="KSO_WM_TEMPLATE_CATEGORY" val="diagram"/>
  <p:tag name="KSO_WM_TEMPLATE_INDEX" val="20204635"/>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12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4"/>
  <p:tag name="KSO_WM_UNIT_ID" val="diagram20204635_1*i*4"/>
  <p:tag name="KSO_WM_TEMPLATE_CATEGORY" val="diagram"/>
  <p:tag name="KSO_WM_TEMPLATE_INDEX" val="20204635"/>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128.xml><?xml version="1.0" encoding="utf-8"?>
<p:tagLst xmlns:a="http://schemas.openxmlformats.org/drawingml/2006/main" xmlns:r="http://schemas.openxmlformats.org/officeDocument/2006/relationships" xmlns:p="http://schemas.openxmlformats.org/presentationml/2006/main">
  <p:tag name="KSO_WM_UNIT_ISCONTENTSTITLE" val="0"/>
  <p:tag name="KSO_WM_UNIT_NOCLEAR" val="0"/>
  <p:tag name="KSO_WM_UNIT_VALUE" val="15"/>
  <p:tag name="KSO_WM_UNIT_HIGHLIGHT" val="0"/>
  <p:tag name="KSO_WM_UNIT_COMPATIBLE" val="0"/>
  <p:tag name="KSO_WM_UNIT_DIAGRAM_ISNUMVISUAL" val="0"/>
  <p:tag name="KSO_WM_UNIT_DIAGRAM_ISREFERUNIT" val="0"/>
  <p:tag name="KSO_WM_UNIT_TYPE" val="a"/>
  <p:tag name="KSO_WM_UNIT_INDEX" val="1"/>
  <p:tag name="KSO_WM_UNIT_ID" val="diagram20204635_1*a*1"/>
  <p:tag name="KSO_WM_TEMPLATE_CATEGORY" val="diagram"/>
  <p:tag name="KSO_WM_TEMPLATE_INDEX" val="20204635"/>
  <p:tag name="KSO_WM_UNIT_LAYERLEVEL" val="1"/>
  <p:tag name="KSO_WM_TAG_VERSION" val="1.0"/>
  <p:tag name="KSO_WM_BEAUTIFY_FLAG" val="#wm#"/>
  <p:tag name="KSO_WM_UNIT_PRESET_TEXT" val="单击此处&#13;添加标题"/>
  <p:tag name="KSO_WM_UNIT_ISNUMDGMTITLE" val="0"/>
  <p:tag name="KSO_WM_UNIT_TEXT_FILL_FORE_SCHEMECOLOR_INDEX_BRIGHTNESS" val="0"/>
  <p:tag name="KSO_WM_UNIT_TEXT_FILL_FORE_SCHEMECOLOR_INDEX" val="14"/>
  <p:tag name="KSO_WM_UNIT_TEXT_FILL_TYPE" val="1"/>
</p:tagLst>
</file>

<file path=ppt/tags/tag129.xml><?xml version="1.0" encoding="utf-8"?>
<p:tagLst xmlns:a="http://schemas.openxmlformats.org/drawingml/2006/main" xmlns:r="http://schemas.openxmlformats.org/officeDocument/2006/relationships" xmlns:p="http://schemas.openxmlformats.org/presentationml/2006/main">
  <p:tag name="KSO_WM_UNIT_NOCLEAR" val="0"/>
  <p:tag name="KSO_WM_UNIT_VALUE" val="380"/>
  <p:tag name="KSO_WM_UNIT_HIGHLIGHT" val="0"/>
  <p:tag name="KSO_WM_UNIT_COMPATIBLE" val="0"/>
  <p:tag name="KSO_WM_UNIT_DIAGRAM_ISNUMVISUAL" val="0"/>
  <p:tag name="KSO_WM_UNIT_DIAGRAM_ISREFERUNIT" val="0"/>
  <p:tag name="KSO_WM_UNIT_TYPE" val="f"/>
  <p:tag name="KSO_WM_UNIT_INDEX" val="1"/>
  <p:tag name="KSO_WM_UNIT_ID" val="diagram20204635_1*f*1"/>
  <p:tag name="KSO_WM_TEMPLATE_CATEGORY" val="diagram"/>
  <p:tag name="KSO_WM_TEMPLATE_INDEX" val="20204635"/>
  <p:tag name="KSO_WM_UNIT_LAYERLEVEL" val="1"/>
  <p:tag name="KSO_WM_TAG_VERSION" val="1.0"/>
  <p:tag name="KSO_WM_BEAUTIFY_FLAG" val="#wm#"/>
  <p:tag name="KSO_WM_UNIT_PRESET_TEXT" val="单击此处输入你的正文，文字是您思想的提炼，为了最终演示发布的良好效果，请尽量言简意赅的阐述观点；根据需要可酌情增减文字，以便观者可以准确理解您所传达的信息。&#13;您的正文已经简明扼要，但信息却错综复杂，需要用更多的文字来表述；但请您尽可能提炼思想的精髓，否则容易造成观者的阅读压力，适得其反。&#13;正如我们都希望改变世界，希望给人带去光明，但更多时候只需播下一颗种子，自然有微光照拂，雨露滋养。恰如其分的表达观点，往往可以事半功倍。"/>
  <p:tag name="KSO_WM_UNIT_SUBTYPE" val="a"/>
  <p:tag name="KSO_WM_UNIT_TEXT_FILL_FORE_SCHEMECOLOR_INDEX_BRIGHTNESS" val="0"/>
  <p:tag name="KSO_WM_UNIT_TEXT_FILL_FORE_SCHEMECOLOR_INDEX" val="14"/>
  <p:tag name="KSO_WM_UNIT_TEXT_FILL_TYPE" val="1"/>
</p:tagLst>
</file>

<file path=ppt/tags/tag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30.xml><?xml version="1.0" encoding="utf-8"?>
<p:tagLst xmlns:a="http://schemas.openxmlformats.org/drawingml/2006/main" xmlns:r="http://schemas.openxmlformats.org/officeDocument/2006/relationships" xmlns:p="http://schemas.openxmlformats.org/presentationml/2006/main">
  <p:tag name="KSO_WM_UNIT_NOCLEAR" val="0"/>
  <p:tag name="KSO_WM_UNIT_VALUE" val="380"/>
  <p:tag name="KSO_WM_UNIT_HIGHLIGHT" val="0"/>
  <p:tag name="KSO_WM_UNIT_COMPATIBLE" val="0"/>
  <p:tag name="KSO_WM_UNIT_DIAGRAM_ISNUMVISUAL" val="0"/>
  <p:tag name="KSO_WM_UNIT_DIAGRAM_ISREFERUNIT" val="0"/>
  <p:tag name="KSO_WM_UNIT_TYPE" val="f"/>
  <p:tag name="KSO_WM_UNIT_INDEX" val="2"/>
  <p:tag name="KSO_WM_UNIT_ID" val="diagram20204635_1*f*2"/>
  <p:tag name="KSO_WM_TEMPLATE_CATEGORY" val="diagram"/>
  <p:tag name="KSO_WM_TEMPLATE_INDEX" val="20204635"/>
  <p:tag name="KSO_WM_UNIT_LAYERLEVEL" val="1"/>
  <p:tag name="KSO_WM_TAG_VERSION" val="1.0"/>
  <p:tag name="KSO_WM_BEAUTIFY_FLAG" val="#wm#"/>
  <p:tag name="KSO_WM_UNIT_PRESET_TEXT" val="单击此处输入你的正文，文字是您思想的提炼，为了最终演示发布的良好效果，请尽量言简意赅的阐述观点；根据需要可酌情增减文字，以便观者可以准确理解您所传达的信息。&#13;您的正文已经简明扼要，但信息却错综复杂，需要用更多的文字来表述；但请您尽可能提炼思想的精髓，否则容易造成观者的阅读压力，适得其反。&#13;正如我们都希望改变世界，希望给人带去光明，但更多时候只需播下一颗种子，自然有微光照拂，雨露滋养。恰如其分的表达观点，往往可以事半功倍。"/>
  <p:tag name="KSO_WM_UNIT_SUBTYPE" val="a"/>
  <p:tag name="KSO_WM_UNIT_TEXT_FILL_FORE_SCHEMECOLOR_INDEX_BRIGHTNESS" val="0.25"/>
  <p:tag name="KSO_WM_UNIT_TEXT_FILL_FORE_SCHEMECOLOR_INDEX" val="13"/>
  <p:tag name="KSO_WM_UNIT_TEXT_FILL_TYPE" val="1"/>
</p:tagLst>
</file>

<file path=ppt/tags/tag13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3"/>
  <p:tag name="KSO_WM_UNIT_ID" val="diagram20204635_1*i*3"/>
  <p:tag name="KSO_WM_TEMPLATE_CATEGORY" val="diagram"/>
  <p:tag name="KSO_WM_TEMPLATE_INDEX" val="20204635"/>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132.xml><?xml version="1.0" encoding="utf-8"?>
<p:tagLst xmlns:a="http://schemas.openxmlformats.org/drawingml/2006/main" xmlns:r="http://schemas.openxmlformats.org/officeDocument/2006/relationships" xmlns:p="http://schemas.openxmlformats.org/presentationml/2006/main">
  <p:tag name="KSO_WM_SLIDE_ID" val="diagram20204635_1"/>
  <p:tag name="KSO_WM_TEMPLATE_SUBCATEGORY" val="0"/>
  <p:tag name="KSO_WM_TEMPLATE_MASTER_TYPE" val="0"/>
  <p:tag name="KSO_WM_TEMPLATE_COLOR_TYPE" val="1"/>
  <p:tag name="KSO_WM_SLIDE_TYPE" val="text"/>
  <p:tag name="KSO_WM_SLIDE_SUBTYPE" val="pureTxt"/>
  <p:tag name="KSO_WM_SLIDE_ITEM_CNT" val="0"/>
  <p:tag name="KSO_WM_SLIDE_INDEX" val="1"/>
  <p:tag name="KSO_WM_SLIDE_SIZE" val="922*540"/>
  <p:tag name="KSO_WM_SLIDE_POSITION" val="0*0"/>
  <p:tag name="KSO_WM_TAG_VERSION" val="1.0"/>
  <p:tag name="KSO_WM_BEAUTIFY_FLAG" val="#wm#"/>
  <p:tag name="KSO_WM_TEMPLATE_CATEGORY" val="diagram"/>
  <p:tag name="KSO_WM_TEMPLATE_INDEX" val="20204635"/>
  <p:tag name="KSO_WM_SLIDE_LAYOUT" val="a_f"/>
  <p:tag name="KSO_WM_SLIDE_LAYOUT_CNT" val="1_2"/>
</p:tagLst>
</file>

<file path=ppt/tags/tag13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diagram20204635_1*i*1"/>
  <p:tag name="KSO_WM_TEMPLATE_CATEGORY" val="diagram"/>
  <p:tag name="KSO_WM_TEMPLATE_INDEX" val="20204635"/>
  <p:tag name="KSO_WM_UNIT_LAYERLEVEL" val="1"/>
  <p:tag name="KSO_WM_TAG_VERSION" val="1.0"/>
  <p:tag name="KSO_WM_BEAUTIFY_FLAG" val="#wm#"/>
  <p:tag name="KSO_WM_UNIT_FILL_FORE_SCHEMECOLOR_INDEX_BRIGHTNESS" val="0"/>
  <p:tag name="KSO_WM_UNIT_FILL_FORE_SCHEMECOLOR_INDEX" val="15"/>
  <p:tag name="KSO_WM_UNIT_FILL_TYPE" val="1"/>
  <p:tag name="KSO_WM_UNIT_TEXT_FILL_FORE_SCHEMECOLOR_INDEX_BRIGHTNESS" val="0"/>
  <p:tag name="KSO_WM_UNIT_TEXT_FILL_FORE_SCHEMECOLOR_INDEX" val="2"/>
  <p:tag name="KSO_WM_UNIT_TEXT_FILL_TYPE" val="1"/>
</p:tagLst>
</file>

<file path=ppt/tags/tag13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204635_1*i*2"/>
  <p:tag name="KSO_WM_TEMPLATE_CATEGORY" val="diagram"/>
  <p:tag name="KSO_WM_TEMPLATE_INDEX" val="20204635"/>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13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4"/>
  <p:tag name="KSO_WM_UNIT_ID" val="diagram20204635_1*i*4"/>
  <p:tag name="KSO_WM_TEMPLATE_CATEGORY" val="diagram"/>
  <p:tag name="KSO_WM_TEMPLATE_INDEX" val="20204635"/>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136.xml><?xml version="1.0" encoding="utf-8"?>
<p:tagLst xmlns:a="http://schemas.openxmlformats.org/drawingml/2006/main" xmlns:r="http://schemas.openxmlformats.org/officeDocument/2006/relationships" xmlns:p="http://schemas.openxmlformats.org/presentationml/2006/main">
  <p:tag name="KSO_WM_UNIT_ISCONTENTSTITLE" val="0"/>
  <p:tag name="KSO_WM_UNIT_NOCLEAR" val="0"/>
  <p:tag name="KSO_WM_UNIT_VALUE" val="15"/>
  <p:tag name="KSO_WM_UNIT_HIGHLIGHT" val="0"/>
  <p:tag name="KSO_WM_UNIT_COMPATIBLE" val="0"/>
  <p:tag name="KSO_WM_UNIT_DIAGRAM_ISNUMVISUAL" val="0"/>
  <p:tag name="KSO_WM_UNIT_DIAGRAM_ISREFERUNIT" val="0"/>
  <p:tag name="KSO_WM_UNIT_TYPE" val="a"/>
  <p:tag name="KSO_WM_UNIT_INDEX" val="1"/>
  <p:tag name="KSO_WM_UNIT_ID" val="diagram20204635_1*a*1"/>
  <p:tag name="KSO_WM_TEMPLATE_CATEGORY" val="diagram"/>
  <p:tag name="KSO_WM_TEMPLATE_INDEX" val="20204635"/>
  <p:tag name="KSO_WM_UNIT_LAYERLEVEL" val="1"/>
  <p:tag name="KSO_WM_TAG_VERSION" val="1.0"/>
  <p:tag name="KSO_WM_BEAUTIFY_FLAG" val="#wm#"/>
  <p:tag name="KSO_WM_UNIT_PRESET_TEXT" val="单击此处&#13;添加标题"/>
  <p:tag name="KSO_WM_UNIT_ISNUMDGMTITLE" val="0"/>
  <p:tag name="KSO_WM_UNIT_TEXT_FILL_FORE_SCHEMECOLOR_INDEX_BRIGHTNESS" val="0"/>
  <p:tag name="KSO_WM_UNIT_TEXT_FILL_FORE_SCHEMECOLOR_INDEX" val="14"/>
  <p:tag name="KSO_WM_UNIT_TEXT_FILL_TYPE" val="1"/>
</p:tagLst>
</file>

<file path=ppt/tags/tag137.xml><?xml version="1.0" encoding="utf-8"?>
<p:tagLst xmlns:a="http://schemas.openxmlformats.org/drawingml/2006/main" xmlns:r="http://schemas.openxmlformats.org/officeDocument/2006/relationships" xmlns:p="http://schemas.openxmlformats.org/presentationml/2006/main">
  <p:tag name="KSO_WM_UNIT_NOCLEAR" val="0"/>
  <p:tag name="KSO_WM_UNIT_VALUE" val="380"/>
  <p:tag name="KSO_WM_UNIT_HIGHLIGHT" val="0"/>
  <p:tag name="KSO_WM_UNIT_COMPATIBLE" val="0"/>
  <p:tag name="KSO_WM_UNIT_DIAGRAM_ISNUMVISUAL" val="0"/>
  <p:tag name="KSO_WM_UNIT_DIAGRAM_ISREFERUNIT" val="0"/>
  <p:tag name="KSO_WM_UNIT_TYPE" val="f"/>
  <p:tag name="KSO_WM_UNIT_INDEX" val="1"/>
  <p:tag name="KSO_WM_UNIT_ID" val="diagram20204635_1*f*1"/>
  <p:tag name="KSO_WM_TEMPLATE_CATEGORY" val="diagram"/>
  <p:tag name="KSO_WM_TEMPLATE_INDEX" val="20204635"/>
  <p:tag name="KSO_WM_UNIT_LAYERLEVEL" val="1"/>
  <p:tag name="KSO_WM_TAG_VERSION" val="1.0"/>
  <p:tag name="KSO_WM_BEAUTIFY_FLAG" val="#wm#"/>
  <p:tag name="KSO_WM_UNIT_PRESET_TEXT" val="单击此处输入你的正文，文字是您思想的提炼，为了最终演示发布的良好效果，请尽量言简意赅的阐述观点；根据需要可酌情增减文字，以便观者可以准确理解您所传达的信息。&#13;您的正文已经简明扼要，但信息却错综复杂，需要用更多的文字来表述；但请您尽可能提炼思想的精髓，否则容易造成观者的阅读压力，适得其反。&#13;正如我们都希望改变世界，希望给人带去光明，但更多时候只需播下一颗种子，自然有微光照拂，雨露滋养。恰如其分的表达观点，往往可以事半功倍。"/>
  <p:tag name="KSO_WM_UNIT_SUBTYPE" val="a"/>
  <p:tag name="KSO_WM_UNIT_TEXT_FILL_FORE_SCHEMECOLOR_INDEX_BRIGHTNESS" val="0"/>
  <p:tag name="KSO_WM_UNIT_TEXT_FILL_FORE_SCHEMECOLOR_INDEX" val="14"/>
  <p:tag name="KSO_WM_UNIT_TEXT_FILL_TYPE" val="1"/>
</p:tagLst>
</file>

<file path=ppt/tags/tag138.xml><?xml version="1.0" encoding="utf-8"?>
<p:tagLst xmlns:a="http://schemas.openxmlformats.org/drawingml/2006/main" xmlns:r="http://schemas.openxmlformats.org/officeDocument/2006/relationships" xmlns:p="http://schemas.openxmlformats.org/presentationml/2006/main">
  <p:tag name="KSO_WM_UNIT_NOCLEAR" val="0"/>
  <p:tag name="KSO_WM_UNIT_VALUE" val="380"/>
  <p:tag name="KSO_WM_UNIT_HIGHLIGHT" val="0"/>
  <p:tag name="KSO_WM_UNIT_COMPATIBLE" val="0"/>
  <p:tag name="KSO_WM_UNIT_DIAGRAM_ISNUMVISUAL" val="0"/>
  <p:tag name="KSO_WM_UNIT_DIAGRAM_ISREFERUNIT" val="0"/>
  <p:tag name="KSO_WM_UNIT_TYPE" val="f"/>
  <p:tag name="KSO_WM_UNIT_INDEX" val="2"/>
  <p:tag name="KSO_WM_UNIT_ID" val="diagram20204635_1*f*2"/>
  <p:tag name="KSO_WM_TEMPLATE_CATEGORY" val="diagram"/>
  <p:tag name="KSO_WM_TEMPLATE_INDEX" val="20204635"/>
  <p:tag name="KSO_WM_UNIT_LAYERLEVEL" val="1"/>
  <p:tag name="KSO_WM_TAG_VERSION" val="1.0"/>
  <p:tag name="KSO_WM_BEAUTIFY_FLAG" val="#wm#"/>
  <p:tag name="KSO_WM_UNIT_PRESET_TEXT" val="单击此处输入你的正文，文字是您思想的提炼，为了最终演示发布的良好效果，请尽量言简意赅的阐述观点；根据需要可酌情增减文字，以便观者可以准确理解您所传达的信息。&#13;您的正文已经简明扼要，但信息却错综复杂，需要用更多的文字来表述；但请您尽可能提炼思想的精髓，否则容易造成观者的阅读压力，适得其反。&#13;正如我们都希望改变世界，希望给人带去光明，但更多时候只需播下一颗种子，自然有微光照拂，雨露滋养。恰如其分的表达观点，往往可以事半功倍。"/>
  <p:tag name="KSO_WM_UNIT_SUBTYPE" val="a"/>
  <p:tag name="KSO_WM_UNIT_TEXT_FILL_FORE_SCHEMECOLOR_INDEX_BRIGHTNESS" val="0.25"/>
  <p:tag name="KSO_WM_UNIT_TEXT_FILL_FORE_SCHEMECOLOR_INDEX" val="13"/>
  <p:tag name="KSO_WM_UNIT_TEXT_FILL_TYPE" val="1"/>
</p:tagLst>
</file>

<file path=ppt/tags/tag13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3"/>
  <p:tag name="KSO_WM_UNIT_ID" val="diagram20204635_1*i*3"/>
  <p:tag name="KSO_WM_TEMPLATE_CATEGORY" val="diagram"/>
  <p:tag name="KSO_WM_TEMPLATE_INDEX" val="20204635"/>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14.xml><?xml version="1.0" encoding="utf-8"?>
<p:tagLst xmlns:a="http://schemas.openxmlformats.org/drawingml/2006/main" xmlns:r="http://schemas.openxmlformats.org/officeDocument/2006/relationships" xmlns:p="http://schemas.openxmlformats.org/presentationml/2006/main">
  <p:tag name="KSO_WM_UNIT_TEXTBOXSTYLE_SHAPETYPE" val="0"/>
  <p:tag name="KSO_WM_UNIT_TEXTBOXSTYLE_TEMPLATETYPE" val="1"/>
  <p:tag name="KSO_WM_UNIT_PRESET_TEXT" val="点击此处添加正文，文字是您思想的提炼，为了演示发布的良好效果，请言简意赅的阐述您的观点。&#13;您的正文已经经简明扼要，字字珠玑，但信息却千丝万缕、错综复杂，需要用更多。"/>
  <p:tag name="KSO_WM_UNIT_NOCLEAR" val="1"/>
  <p:tag name="KSO_WM_UNIT_VALUE" val="68"/>
  <p:tag name="KSO_WM_UNIT_HIGHLIGHT" val="0"/>
  <p:tag name="KSO_WM_UNIT_COMPATIBLE" val="0"/>
  <p:tag name="KSO_WM_UNIT_DIAGRAM_ISNUMVISUAL" val="0"/>
  <p:tag name="KSO_WM_UNIT_DIAGRAM_ISREFERUNIT" val="0"/>
  <p:tag name="KSO_WM_UNIT_TYPE" val="f"/>
  <p:tag name="KSO_WM_UNIT_INDEX" val="1"/>
  <p:tag name="KSO_WM_UNIT_ID" val="mixed20201947_133*f*1"/>
  <p:tag name="KSO_WM_TEMPLATE_CATEGORY" val="mixed"/>
  <p:tag name="KSO_WM_TEMPLATE_INDEX" val="20201947"/>
  <p:tag name="KSO_WM_UNIT_LAYERLEVEL" val="1"/>
  <p:tag name="KSO_WM_TAG_VERSION" val="1.0"/>
  <p:tag name="KSO_WM_BEAUTIFY_FLAG" val="#wm#"/>
  <p:tag name="KSO_WM_UNIT_TEXTBOXSTYLE_GUID" val="{69e14794-b6f0-4264-99fa-670ad6417300}"/>
  <p:tag name="KSO_WM_UNIT_TEXTBOXSTYLE_TYPE" val="8"/>
  <p:tag name="KSO_WM_UNIT_TEXT_FILL_FORE_SCHEMECOLOR_INDEX_BRIGHTNESS" val="0.25"/>
  <p:tag name="KSO_WM_UNIT_TEXT_FILL_FORE_SCHEMECOLOR_INDEX" val="13"/>
  <p:tag name="KSO_WM_UNIT_TEXT_FILL_TYPE" val="1"/>
</p:tagLst>
</file>

<file path=ppt/tags/tag15.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diagram"/>
  <p:tag name="KSO_WM_TEMPLATE_INDEX" val="20214796"/>
  <p:tag name="KSO_WM_SLIDE_ID" val="diagram20214796_1"/>
  <p:tag name="KSO_WM_TEMPLATE_SUBCATEGORY" val="21"/>
  <p:tag name="KSO_WM_TEMPLATE_MASTER_TYPE" val="0"/>
  <p:tag name="KSO_WM_TEMPLATE_COLOR_TYPE" val="1"/>
  <p:tag name="KSO_WM_SLIDE_TYPE" val="text"/>
  <p:tag name="KSO_WM_SLIDE_SUBTYPE" val="picTxt"/>
  <p:tag name="KSO_WM_SLIDE_ITEM_CNT" val="0"/>
  <p:tag name="KSO_WM_SLIDE_INDEX" val="1"/>
  <p:tag name="KSO_WM_SLIDE_SIZE" val="864*444"/>
  <p:tag name="KSO_WM_SLIDE_POSITION" val="48*48"/>
  <p:tag name="KSO_WM_TAG_VERSION" val="1.0"/>
  <p:tag name="KSO_WM_SLIDE_LAYOUT" val="a_d_f"/>
  <p:tag name="KSO_WM_SLIDE_LAYOUT_CNT" val="1_1_1"/>
  <p:tag name="KSO_WM_SLIDE_LAYOUT_INFO" val="{&quot;backgroundInfo&quot;:[{&quot;bottom&quot;:0,&quot;bottomAbs&quot;:false,&quot;left&quot;:0,&quot;leftAbs&quot;:false,&quot;right&quot;:0,&quot;rightAbs&quot;:false,&quot;top&quot;:0,&quot;topAbs&quot;:false,&quot;type&quot;:&quot;general&quot;}],&quot;id&quot;:&quot;2021-04-01T15:56:14&quot;,&quot;maxSize&quot;:{&quot;size1&quot;:28.9},&quot;minSize&quot;:{&quot;size1&quot;:17.9},&quot;normalSize&quot;:{&quot;size1&quot;:17.9},&quot;subLayout&quot;:[{&quot;id&quot;:&quot;2021-04-01T15:56:14&quot;,&quot;margin&quot;:{&quot;bottom&quot;:0.0260000042617321,&quot;left&quot;:2.9629998207092285,&quot;right&quot;:1.692000150680542,&quot;top&quot;:1.6929999589920044},&quot;type&quot;:0},{&quot;id&quot;:&quot;2021-04-01T15:56:14&quot;,&quot;maxSize&quot;:{&quot;size1&quot;:29.8},&quot;minSize&quot;:{&quot;size1&quot;:16.2},&quot;normalSize&quot;:{&quot;size1&quot;:16.2},&quot;subLayout&quot;:[{&quot;id&quot;:&quot;2021-04-01T15:56:14&quot;,&quot;margin&quot;:{&quot;bottom&quot;:0.0260000042617321,&quot;left&quot;:2.9629998207092285,&quot;right&quot;:1.692000150680542,&quot;top&quot;:0.3970000147819519},&quot;type&quot;:0},{&quot;id&quot;:&quot;2021-04-01T15:56:14&quot;,&quot;margin&quot;:{&quot;bottom&quot;:1.6929999589920044,&quot;left&quot;:1.6929999589920044,&quot;right&quot;:1.6929999589920044,&quot;top&quot;:0.8199999928474426},&quot;type&quot;:0}],&quot;type&quot;:0}],&quot;type&quot;:0}"/>
  <p:tag name="KSO_WM_SLIDE_BACKGROUND" val="[&quot;general&quot;]"/>
  <p:tag name="KSO_WM_SLIDE_RATIO" val="1.777778"/>
  <p:tag name="KSO_WM_CHIP_INFOS" val="{&quot;type&quot;:0,&quot;layout_type&quot;:&quot;topbottom&quot;,&quot;layout_feature&quot;:1,&quot;aspect_ratio&quot;:&quot;16:9&quot;,&quot;same_font_size&quot;:false,&quot;diagram&quot;:{&quot;type&quot;:[],&quot;direction&quot;:0,&quot;isSupportDecBetweenItems&quot;:false},&quot;tags&quot;:{&quot;style&quot;:[&quot;商务&quot;,&quot;简约&quot;,&quot;文艺清新&quot;,&quot;中国风&quot;,&quot;卡通&quot;,&quot;欧美风&quot;,&quot;黑板风&quot;,&quot;渐变风&quot;,&quot;党政风&quot;]},&quot;slide_type&quot;:[&quot;text&quot;]}"/>
  <p:tag name="KSO_WM_CHIP_XID" val="5f708d94747e3ea6e292a801"/>
  <p:tag name="KSO_WM_CHIP_FILLPROP" val="[[{&quot;text_align&quot;:&quot;lt&quot;,&quot;text_direction&quot;:&quot;horizontal&quot;,&quot;support_big_font&quot;:false,&quot;picture_toward&quot;:0,&quot;picture_dockside&quot;:[],&quot;fill_id&quot;:&quot;2cb183515b8641c9ace778787b879424&quot;,&quot;fill_align&quot;:&quot;lt&quot;,&quot;chip_types&quot;:[&quot;header&quot;]},{&quot;text_align&quot;:&quot;lt&quot;,&quot;text_direction&quot;:&quot;horizontal&quot;,&quot;support_big_font&quot;:false,&quot;picture_toward&quot;:0,&quot;picture_dockside&quot;:[],&quot;fill_id&quot;:&quot;9a6bdccd29e94bd69f8c779b7e642031&quot;,&quot;fill_align&quot;:&quot;lt&quot;,&quot;chip_types&quot;:[&quot;text&quot;]},{&quot;text_align&quot;:&quot;lt&quot;,&quot;text_direction&quot;:&quot;horizontal&quot;,&quot;support_features&quot;:[&quot;collage&quot;,&quot;carousel&quot;],&quot;support_big_font&quot;:false,&quot;picture_toward&quot;:0,&quot;picture_dockside&quot;:[],&quot;fill_id&quot;:&quot;577d36910ae04ab595296b66134fbb6f&quot;,&quot;fill_align&quot;:&quot;cm&quot;,&quot;chip_types&quot;:[&quot;diagram&quot;,&quot;text&quot;,&quot;picture&quot;,&quot;chart&quot;,&quot;table&quot;,&quot;video&quot;]}]]"/>
  <p:tag name="KSO_WM_CHIP_DECFILLPROP" val="[]"/>
  <p:tag name="KSO_WM_SLIDE_CAN_ADD_NAVIGATION" val="1"/>
  <p:tag name="KSO_WM_CHIP_GROUPID" val="5f708d94747e3ea6e292a800"/>
  <p:tag name="KSO_WM_SLIDE_BK_DARK_LIGHT" val="2"/>
  <p:tag name="KSO_WM_SLIDE_BACKGROUND_TYPE" val="general"/>
  <p:tag name="KSO_WM_SLIDE_SUPPORT_FEATURE_TYPE" val="3"/>
  <p:tag name="KSO_WM_TEMPLATE_ASSEMBLE_XID" val="60656fa04054ed1e2fb80d95"/>
  <p:tag name="KSO_WM_TEMPLATE_ASSEMBLE_GROUPID" val="60656fa04054ed1e2fb80d95"/>
</p:tagLst>
</file>

<file path=ppt/tags/tag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diagram20214796_1*i*1"/>
  <p:tag name="KSO_WM_TEMPLATE_CATEGORY" val="diagram"/>
  <p:tag name="KSO_WM_TEMPLATE_INDEX" val="20214796"/>
  <p:tag name="KSO_WM_UNIT_LAYERLEVEL" val="1"/>
  <p:tag name="KSO_WM_TAG_VERSION" val="1.0"/>
  <p:tag name="KSO_WM_BEAUTIFY_FLAG" val="#wm#"/>
  <p:tag name="KSO_WM_UNIT_BLOCK" val="0"/>
  <p:tag name="KSO_WM_UNIT_SM_LIMIT_TYPE" val="2"/>
  <p:tag name="KSO_WM_UNIT_DEC_AREA_ID" val="25071e9ba4ac420a9b9c98504f2d225f"/>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CHIP_GROUPID" val="5f708d94747e3ea6e292a800"/>
  <p:tag name="KSO_WM_CHIP_XID" val="5f708d94747e3ea6e292a801"/>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0"/>
  <p:tag name="KSO_WM_TEMPLATE_ASSEMBLE_XID" val="60656fa04054ed1e2fb80d95"/>
  <p:tag name="KSO_WM_TEMPLATE_ASSEMBLE_GROUPID" val="60656fa04054ed1e2fb80d95"/>
</p:tagLst>
</file>

<file path=ppt/tags/tag17.xml><?xml version="1.0" encoding="utf-8"?>
<p:tagLst xmlns:a="http://schemas.openxmlformats.org/drawingml/2006/main" xmlns:r="http://schemas.openxmlformats.org/officeDocument/2006/relationships" xmlns:p="http://schemas.openxmlformats.org/presentationml/2006/main">
  <p:tag name="KSO_WM_UNIT_ISCONTENTSTITLE" val="0"/>
  <p:tag name="KSO_WM_UNIT_ISNUMDGMTITLE" val="0"/>
  <p:tag name="KSO_WM_UNIT_NOCLEAR" val="0"/>
  <p:tag name="KSO_WM_UNIT_VALUE" val="29"/>
  <p:tag name="KSO_WM_UNIT_HIGHLIGHT" val="0"/>
  <p:tag name="KSO_WM_UNIT_COMPATIBLE" val="0"/>
  <p:tag name="KSO_WM_UNIT_DIAGRAM_ISNUMVISUAL" val="0"/>
  <p:tag name="KSO_WM_UNIT_DIAGRAM_ISREFERUNIT" val="0"/>
  <p:tag name="KSO_WM_UNIT_TYPE" val="a"/>
  <p:tag name="KSO_WM_UNIT_INDEX" val="1"/>
  <p:tag name="KSO_WM_UNIT_ID" val="diagram20214796_1*a*1"/>
  <p:tag name="KSO_WM_TEMPLATE_CATEGORY" val="diagram"/>
  <p:tag name="KSO_WM_TEMPLATE_INDEX" val="20214796"/>
  <p:tag name="KSO_WM_UNIT_LAYERLEVEL" val="1"/>
  <p:tag name="KSO_WM_TAG_VERSION" val="1.0"/>
  <p:tag name="KSO_WM_BEAUTIFY_FLAG" val="#wm#"/>
  <p:tag name="KSO_WM_UNIT_PRESET_TEXT" val="单击此处添加大标题内容"/>
  <p:tag name="KSO_WM_UNIT_DEFAULT_FONT" val="24;44;4"/>
  <p:tag name="KSO_WM_UNIT_BLOCK" val="0"/>
  <p:tag name="KSO_WM_UNIT_SHOW_EDIT_AREA_INDICATION" val="1"/>
  <p:tag name="KSO_WM_CHIP_GROUPID" val="5e7881253197e252a37019b5"/>
  <p:tag name="KSO_WM_CHIP_XID" val="5e7881253197e252a37019b6"/>
  <p:tag name="KSO_WM_UNIT_DEC_AREA_ID" val="f7333a96228542d98d85b7ba28a2e544"/>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lt&quot;,&quot;fill_mode&quot;:&quot;full&quot;,&quot;sacle_strategy&quot;:&quot;smart&quot;}"/>
  <p:tag name="KSO_WM_ASSEMBLE_CHIP_INDEX" val="ef488f7a9b7b428182a3dc3c96efbe67"/>
  <p:tag name="KSO_WM_UNIT_TEXT_FILL_FORE_SCHEMECOLOR_INDEX_BRIGHTNESS" val="0"/>
  <p:tag name="KSO_WM_UNIT_TEXT_FILL_FORE_SCHEMECOLOR_INDEX" val="13"/>
  <p:tag name="KSO_WM_UNIT_TEXT_FILL_TYPE" val="1"/>
  <p:tag name="KSO_WM_TEMPLATE_ASSEMBLE_XID" val="60656fa04054ed1e2fb80d95"/>
  <p:tag name="KSO_WM_TEMPLATE_ASSEMBLE_GROUPID" val="60656fa04054ed1e2fb80d95"/>
</p:tagLst>
</file>

<file path=ppt/tags/tag18.xml><?xml version="1.0" encoding="utf-8"?>
<p:tagLst xmlns:a="http://schemas.openxmlformats.org/drawingml/2006/main" xmlns:r="http://schemas.openxmlformats.org/officeDocument/2006/relationships" xmlns:p="http://schemas.openxmlformats.org/presentationml/2006/main">
  <p:tag name="KSO_WM_UNIT_TEXT_SUBTYPE" val="a"/>
  <p:tag name="KSO_WM_UNIT_SUBTYPE" val="a"/>
  <p:tag name="KSO_WM_UNIT_PRESET_TEXT" val="单击此处添加正文。"/>
  <p:tag name="KSO_WM_UNIT_NOCLEAR" val="0"/>
  <p:tag name="KSO_WM_UNIT_HIGHLIGHT" val="0"/>
  <p:tag name="KSO_WM_UNIT_COMPATIBLE" val="0"/>
  <p:tag name="KSO_WM_UNIT_DIAGRAM_ISNUMVISUAL" val="0"/>
  <p:tag name="KSO_WM_UNIT_DIAGRAM_ISREFERUNIT" val="0"/>
  <p:tag name="KSO_WM_UNIT_TYPE" val="f"/>
  <p:tag name="KSO_WM_UNIT_INDEX" val="1"/>
  <p:tag name="KSO_WM_UNIT_ID" val="diagram20214796_1*f*1"/>
  <p:tag name="KSO_WM_TEMPLATE_CATEGORY" val="diagram"/>
  <p:tag name="KSO_WM_TEMPLATE_INDEX" val="20214796"/>
  <p:tag name="KSO_WM_UNIT_LAYERLEVEL" val="1"/>
  <p:tag name="KSO_WM_TAG_VERSION" val="1.0"/>
  <p:tag name="KSO_WM_BEAUTIFY_FLAG" val="#wm#"/>
  <p:tag name="KSO_WM_UNIT_DEFAULT_FONT" val="14;20;2"/>
  <p:tag name="KSO_WM_UNIT_BLOCK" val="0"/>
  <p:tag name="KSO_WM_UNIT_VALUE" val="82"/>
  <p:tag name="KSO_WM_UNIT_SHOW_EDIT_AREA_INDICATION" val="1"/>
  <p:tag name="KSO_WM_CHIP_GROUPID" val="5e6b05596848fb12bee65ac8"/>
  <p:tag name="KSO_WM_CHIP_XID" val="5e6b05596848fb12bee65aca"/>
  <p:tag name="KSO_WM_UNIT_DEC_AREA_ID" val="6362bfb3d28343eeb7b9f042896a9d33"/>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lt&quot;,&quot;fill_mode&quot;:&quot;full&quot;,&quot;sacle_strategy&quot;:&quot;smart&quot;}"/>
  <p:tag name="KSO_WM_ASSEMBLE_CHIP_INDEX" val="16cafff332fa4e3daae12bb33521c3e5"/>
  <p:tag name="KSO_WM_UNIT_TEXT_FILL_FORE_SCHEMECOLOR_INDEX_BRIGHTNESS" val="0.25"/>
  <p:tag name="KSO_WM_UNIT_TEXT_FILL_FORE_SCHEMECOLOR_INDEX" val="13"/>
  <p:tag name="KSO_WM_UNIT_TEXT_FILL_TYPE" val="1"/>
  <p:tag name="KSO_WM_TEMPLATE_ASSEMBLE_XID" val="60656fa04054ed1e2fb80d95"/>
  <p:tag name="KSO_WM_TEMPLATE_ASSEMBLE_GROUPID" val="60656fa04054ed1e2fb80d95"/>
</p:tagLst>
</file>

<file path=ppt/tags/tag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16844_2*m_h_i*1_1_1"/>
  <p:tag name="KSO_WM_TEMPLATE_CATEGORY" val="diagram"/>
  <p:tag name="KSO_WM_TEMPLATE_INDEX" val="20216844"/>
  <p:tag name="KSO_WM_UNIT_LAYERLEVEL" val="1_1_1"/>
  <p:tag name="KSO_WM_TAG_VERSION" val="1.0"/>
  <p:tag name="KSO_WM_BEAUTIFY_FLAG" val="#wm#"/>
  <p:tag name="KSO_WM_UNIT_TYPE" val="m_h_i"/>
  <p:tag name="KSO_WM_UNIT_INDEX" val="1_1_1"/>
  <p:tag name="KSO_WM_DIAGRAM_GROUP_CODE" val="m1-1"/>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16844_2*m_h_i*1_2_2"/>
  <p:tag name="KSO_WM_TEMPLATE_CATEGORY" val="diagram"/>
  <p:tag name="KSO_WM_TEMPLATE_INDEX" val="20216844"/>
  <p:tag name="KSO_WM_UNIT_LAYERLEVEL" val="1_1_1"/>
  <p:tag name="KSO_WM_TAG_VERSION" val="1.0"/>
  <p:tag name="KSO_WM_BEAUTIFY_FLAG" val="#wm#"/>
  <p:tag name="KSO_WM_UNIT_TYPE" val="m_h_i"/>
  <p:tag name="KSO_WM_UNIT_INDEX" val="1_2_2"/>
  <p:tag name="KSO_WM_DIAGRAM_GROUP_CODE" val="m1-1"/>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16844_2*m_h_i*1_1_2"/>
  <p:tag name="KSO_WM_TEMPLATE_CATEGORY" val="diagram"/>
  <p:tag name="KSO_WM_TEMPLATE_INDEX" val="20216844"/>
  <p:tag name="KSO_WM_UNIT_LAYERLEVEL" val="1_1_1"/>
  <p:tag name="KSO_WM_TAG_VERSION" val="1.0"/>
  <p:tag name="KSO_WM_BEAUTIFY_FLAG" val="#wm#"/>
  <p:tag name="KSO_WM_UNIT_TYPE" val="m_h_i"/>
  <p:tag name="KSO_WM_UNIT_INDEX" val="1_1_2"/>
  <p:tag name="KSO_WM_DIAGRAM_GROUP_CODE" val="m1-1"/>
  <p:tag name="KSO_WM_UNIT_LINE_FORE_SCHEMECOLOR_INDEX_BRIGHTNESS" val="0"/>
  <p:tag name="KSO_WM_UNIT_LINE_FORE_SCHEMECOLOR_INDEX" val="5"/>
  <p:tag name="KSO_WM_UNIT_LINE_FILL_TYPE" val="2"/>
  <p:tag name="KSO_WM_UNIT_USESOURCEFORMAT_APPLY" val="1"/>
</p:tagLst>
</file>

<file path=ppt/tags/tag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16844_2*m_h_f*1_1_1"/>
  <p:tag name="KSO_WM_TEMPLATE_CATEGORY" val="diagram"/>
  <p:tag name="KSO_WM_TEMPLATE_INDEX" val="20216844"/>
  <p:tag name="KSO_WM_UNIT_LAYERLEVEL" val="1_1_1"/>
  <p:tag name="KSO_WM_TAG_VERSION" val="1.0"/>
  <p:tag name="KSO_WM_BEAUTIFY_FLAG" val="#wm#"/>
  <p:tag name="KSO_WM_UNIT_SUBTYPE" val="a"/>
  <p:tag name="KSO_WM_UNIT_PRESET_TEXT" val="单击此处输入你的正文，文字是您思想的提炼,请尽量言简意赅的阐述观点，根据需要可酌情增减文字。"/>
  <p:tag name="KSO_WM_UNIT_NOCLEAR" val="0"/>
  <p:tag name="KSO_WM_UNIT_TYPE" val="m_h_f"/>
  <p:tag name="KSO_WM_UNIT_INDEX" val="1_1_1"/>
  <p:tag name="KSO_WM_DIAGRAM_GROUP_CODE" val="m1-1"/>
  <p:tag name="KSO_WM_UNIT_TEXT_FILL_FORE_SCHEMECOLOR_INDEX_BRIGHTNESS" val="0.25"/>
  <p:tag name="KSO_WM_UNIT_TEXT_FILL_FORE_SCHEMECOLOR_INDEX" val="13"/>
  <p:tag name="KSO_WM_UNIT_TEXT_FILL_TYPE" val="1"/>
  <p:tag name="KSO_WM_UNIT_USESOURCEFORMAT_APPLY" val="1"/>
</p:tagLst>
</file>

<file path=ppt/tags/tag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16844_2*m_h_a*1_1_1"/>
  <p:tag name="KSO_WM_TEMPLATE_CATEGORY" val="diagram"/>
  <p:tag name="KSO_WM_TEMPLATE_INDEX" val="20216844"/>
  <p:tag name="KSO_WM_UNIT_LAYERLEVEL" val="1_1_1"/>
  <p:tag name="KSO_WM_TAG_VERSION" val="1.0"/>
  <p:tag name="KSO_WM_BEAUTIFY_FLAG" val="#wm#"/>
  <p:tag name="KSO_WM_UNIT_ISCONTENTSTITLE" val="0"/>
  <p:tag name="KSO_WM_UNIT_ISNUMDGMTITLE" val="0"/>
  <p:tag name="KSO_WM_UNIT_PRESET_TEXT" val="添加标题"/>
  <p:tag name="KSO_WM_UNIT_NOCLEAR" val="0"/>
  <p:tag name="KSO_WM_UNIT_TYPE" val="m_h_a"/>
  <p:tag name="KSO_WM_UNIT_INDEX" val="1_1_1"/>
  <p:tag name="KSO_WM_DIAGRAM_GROUP_CODE" val="m1-1"/>
  <p:tag name="KSO_WM_UNIT_TEXT_FILL_FORE_SCHEMECOLOR_INDEX_BRIGHTNESS" val="0"/>
  <p:tag name="KSO_WM_UNIT_TEXT_FILL_FORE_SCHEMECOLOR_INDEX" val="14"/>
  <p:tag name="KSO_WM_UNIT_TEXT_FILL_TYPE" val="1"/>
  <p:tag name="KSO_WM_UNIT_USESOURCEFORMAT_APPLY" val="1"/>
</p:tagLst>
</file>

<file path=ppt/tags/tag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16844_2*m_h_i*1_2_3"/>
  <p:tag name="KSO_WM_TEMPLATE_CATEGORY" val="diagram"/>
  <p:tag name="KSO_WM_TEMPLATE_INDEX" val="20216844"/>
  <p:tag name="KSO_WM_UNIT_LAYERLEVEL" val="1_1_1"/>
  <p:tag name="KSO_WM_TAG_VERSION" val="1.0"/>
  <p:tag name="KSO_WM_BEAUTIFY_FLAG" val="#wm#"/>
  <p:tag name="KSO_WM_UNIT_TYPE" val="m_h_i"/>
  <p:tag name="KSO_WM_UNIT_INDEX" val="1_2_3"/>
  <p:tag name="KSO_WM_DIAGRAM_GROUP_CODE" val="m1-1"/>
  <p:tag name="KSO_WM_UNIT_FILL_FORE_SCHEMECOLOR_INDEX_BRIGHTNESS" val="0"/>
  <p:tag name="KSO_WM_UNIT_FILL_FORE_SCHEMECOLOR_INDEX" val="7"/>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2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16844_2*m_h_i*1_3_2"/>
  <p:tag name="KSO_WM_TEMPLATE_CATEGORY" val="diagram"/>
  <p:tag name="KSO_WM_TEMPLATE_INDEX" val="20216844"/>
  <p:tag name="KSO_WM_UNIT_LAYERLEVEL" val="1_1_1"/>
  <p:tag name="KSO_WM_TAG_VERSION" val="1.0"/>
  <p:tag name="KSO_WM_BEAUTIFY_FLAG" val="#wm#"/>
  <p:tag name="KSO_WM_UNIT_TYPE" val="m_h_i"/>
  <p:tag name="KSO_WM_UNIT_INDEX" val="1_3_2"/>
  <p:tag name="KSO_WM_DIAGRAM_GROUP_CODE" val="m1-1"/>
  <p:tag name="KSO_WM_UNIT_FILL_FORE_SCHEMECOLOR_INDEX_BRIGHTNESS" val="0"/>
  <p:tag name="KSO_WM_UNIT_FILL_FORE_SCHEMECOLOR_INDEX" val="7"/>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2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16844_2*m_h_i*1_2_4"/>
  <p:tag name="KSO_WM_TEMPLATE_CATEGORY" val="diagram"/>
  <p:tag name="KSO_WM_TEMPLATE_INDEX" val="20216844"/>
  <p:tag name="KSO_WM_UNIT_LAYERLEVEL" val="1_1_1"/>
  <p:tag name="KSO_WM_TAG_VERSION" val="1.0"/>
  <p:tag name="KSO_WM_BEAUTIFY_FLAG" val="#wm#"/>
  <p:tag name="KSO_WM_UNIT_TYPE" val="m_h_i"/>
  <p:tag name="KSO_WM_UNIT_INDEX" val="1_2_4"/>
  <p:tag name="KSO_WM_DIAGRAM_GROUP_CODE" val="m1-1"/>
  <p:tag name="KSO_WM_UNIT_LINE_FORE_SCHEMECOLOR_INDEX_BRIGHTNESS" val="0"/>
  <p:tag name="KSO_WM_UNIT_LINE_FORE_SCHEMECOLOR_INDEX" val="7"/>
  <p:tag name="KSO_WM_UNIT_LINE_FILL_TYPE" val="2"/>
  <p:tag name="KSO_WM_UNIT_USESOURCEFORMAT_APPLY" val="1"/>
</p:tagLst>
</file>

<file path=ppt/tags/tag2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16844_2*m_h_f*1_2_1"/>
  <p:tag name="KSO_WM_TEMPLATE_CATEGORY" val="diagram"/>
  <p:tag name="KSO_WM_TEMPLATE_INDEX" val="20216844"/>
  <p:tag name="KSO_WM_UNIT_LAYERLEVEL" val="1_1_1"/>
  <p:tag name="KSO_WM_TAG_VERSION" val="1.0"/>
  <p:tag name="KSO_WM_BEAUTIFY_FLAG" val="#wm#"/>
  <p:tag name="KSO_WM_UNIT_SUBTYPE" val="a"/>
  <p:tag name="KSO_WM_UNIT_PRESET_TEXT" val="单击此处输入你的正文，文字是您思想的提炼,请尽量言简意赅的阐述观点，根据需要可酌情增减文字。"/>
  <p:tag name="KSO_WM_UNIT_NOCLEAR" val="0"/>
  <p:tag name="KSO_WM_UNIT_TYPE" val="m_h_f"/>
  <p:tag name="KSO_WM_UNIT_INDEX" val="1_2_1"/>
  <p:tag name="KSO_WM_DIAGRAM_GROUP_CODE" val="m1-1"/>
  <p:tag name="KSO_WM_UNIT_TEXT_FILL_FORE_SCHEMECOLOR_INDEX_BRIGHTNESS" val="0.25"/>
  <p:tag name="KSO_WM_UNIT_TEXT_FILL_FORE_SCHEMECOLOR_INDEX" val="13"/>
  <p:tag name="KSO_WM_UNIT_TEXT_FILL_TYPE" val="1"/>
  <p:tag name="KSO_WM_UNIT_USESOURCEFORMAT_APPLY" val="1"/>
</p:tagLst>
</file>

<file path=ppt/tags/tag2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16844_2*m_h_a*1_2_1"/>
  <p:tag name="KSO_WM_TEMPLATE_CATEGORY" val="diagram"/>
  <p:tag name="KSO_WM_TEMPLATE_INDEX" val="20216844"/>
  <p:tag name="KSO_WM_UNIT_LAYERLEVEL" val="1_1_1"/>
  <p:tag name="KSO_WM_TAG_VERSION" val="1.0"/>
  <p:tag name="KSO_WM_BEAUTIFY_FLAG" val="#wm#"/>
  <p:tag name="KSO_WM_UNIT_ISCONTENTSTITLE" val="0"/>
  <p:tag name="KSO_WM_UNIT_ISNUMDGMTITLE" val="0"/>
  <p:tag name="KSO_WM_UNIT_PRESET_TEXT" val="添加标题"/>
  <p:tag name="KSO_WM_UNIT_NOCLEAR" val="0"/>
  <p:tag name="KSO_WM_UNIT_TYPE" val="m_h_a"/>
  <p:tag name="KSO_WM_UNIT_INDEX" val="1_2_1"/>
  <p:tag name="KSO_WM_DIAGRAM_GROUP_CODE" val="m1-1"/>
  <p:tag name="KSO_WM_UNIT_TEXT_FILL_FORE_SCHEMECOLOR_INDEX_BRIGHTNESS" val="0"/>
  <p:tag name="KSO_WM_UNIT_TEXT_FILL_FORE_SCHEMECOLOR_INDEX" val="14"/>
  <p:tag name="KSO_WM_UNIT_TEXT_FILL_TYPE" val="1"/>
  <p:tag name="KSO_WM_UNIT_USESOURCEFORMAT_APPLY" val="1"/>
</p:tagLst>
</file>

<file path=ppt/tags/tag2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16844_2*m_h_i*1_3_3"/>
  <p:tag name="KSO_WM_TEMPLATE_CATEGORY" val="diagram"/>
  <p:tag name="KSO_WM_TEMPLATE_INDEX" val="20216844"/>
  <p:tag name="KSO_WM_UNIT_LAYERLEVEL" val="1_1_1"/>
  <p:tag name="KSO_WM_TAG_VERSION" val="1.0"/>
  <p:tag name="KSO_WM_BEAUTIFY_FLAG" val="#wm#"/>
  <p:tag name="KSO_WM_UNIT_TYPE" val="m_h_i"/>
  <p:tag name="KSO_WM_UNIT_INDEX" val="1_3_3"/>
  <p:tag name="KSO_WM_DIAGRAM_GROUP_CODE" val="m1-1"/>
  <p:tag name="KSO_WM_UNIT_FILL_FORE_SCHEMECOLOR_INDEX_BRIGHTNESS" val="0"/>
  <p:tag name="KSO_WM_UNIT_FILL_FORE_SCHEMECOLOR_INDEX" val="9"/>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16844_2*m_h_i*1_3_4"/>
  <p:tag name="KSO_WM_TEMPLATE_CATEGORY" val="diagram"/>
  <p:tag name="KSO_WM_TEMPLATE_INDEX" val="20216844"/>
  <p:tag name="KSO_WM_UNIT_LAYERLEVEL" val="1_1_1"/>
  <p:tag name="KSO_WM_TAG_VERSION" val="1.0"/>
  <p:tag name="KSO_WM_BEAUTIFY_FLAG" val="#wm#"/>
  <p:tag name="KSO_WM_UNIT_TYPE" val="m_h_i"/>
  <p:tag name="KSO_WM_UNIT_INDEX" val="1_3_4"/>
  <p:tag name="KSO_WM_DIAGRAM_GROUP_CODE" val="m1-1"/>
  <p:tag name="KSO_WM_UNIT_LINE_FORE_SCHEMECOLOR_INDEX_BRIGHTNESS" val="0"/>
  <p:tag name="KSO_WM_UNIT_LINE_FORE_SCHEMECOLOR_INDEX" val="9"/>
  <p:tag name="KSO_WM_UNIT_LINE_FILL_TYPE" val="2"/>
  <p:tag name="KSO_WM_UNIT_USESOURCEFORMAT_APPLY" val="1"/>
</p:tagLst>
</file>

<file path=ppt/tags/tag3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16844_2*m_h_f*1_3_1"/>
  <p:tag name="KSO_WM_TEMPLATE_CATEGORY" val="diagram"/>
  <p:tag name="KSO_WM_TEMPLATE_INDEX" val="20216844"/>
  <p:tag name="KSO_WM_UNIT_LAYERLEVEL" val="1_1_1"/>
  <p:tag name="KSO_WM_TAG_VERSION" val="1.0"/>
  <p:tag name="KSO_WM_BEAUTIFY_FLAG" val="#wm#"/>
  <p:tag name="KSO_WM_UNIT_SUBTYPE" val="a"/>
  <p:tag name="KSO_WM_UNIT_PRESET_TEXT" val="单击此处输入你的正文，文字是您思想的提炼,请尽量言简意赅的阐述观点，根据需要可酌情增减文字。"/>
  <p:tag name="KSO_WM_UNIT_NOCLEAR" val="0"/>
  <p:tag name="KSO_WM_UNIT_TYPE" val="m_h_f"/>
  <p:tag name="KSO_WM_UNIT_INDEX" val="1_3_1"/>
  <p:tag name="KSO_WM_DIAGRAM_GROUP_CODE" val="m1-1"/>
  <p:tag name="KSO_WM_UNIT_TEXT_FILL_FORE_SCHEMECOLOR_INDEX_BRIGHTNESS" val="0.25"/>
  <p:tag name="KSO_WM_UNIT_TEXT_FILL_FORE_SCHEMECOLOR_INDEX" val="13"/>
  <p:tag name="KSO_WM_UNIT_TEXT_FILL_TYPE" val="1"/>
  <p:tag name="KSO_WM_UNIT_USESOURCEFORMAT_APPLY" val="1"/>
</p:tagLst>
</file>

<file path=ppt/tags/tag3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16844_2*m_h_a*1_3_1"/>
  <p:tag name="KSO_WM_TEMPLATE_CATEGORY" val="diagram"/>
  <p:tag name="KSO_WM_TEMPLATE_INDEX" val="20216844"/>
  <p:tag name="KSO_WM_UNIT_LAYERLEVEL" val="1_1_1"/>
  <p:tag name="KSO_WM_TAG_VERSION" val="1.0"/>
  <p:tag name="KSO_WM_BEAUTIFY_FLAG" val="#wm#"/>
  <p:tag name="KSO_WM_UNIT_ISCONTENTSTITLE" val="0"/>
  <p:tag name="KSO_WM_UNIT_ISNUMDGMTITLE" val="0"/>
  <p:tag name="KSO_WM_UNIT_PRESET_TEXT" val="添加标题"/>
  <p:tag name="KSO_WM_UNIT_NOCLEAR" val="0"/>
  <p:tag name="KSO_WM_UNIT_TYPE" val="m_h_a"/>
  <p:tag name="KSO_WM_UNIT_INDEX" val="1_3_1"/>
  <p:tag name="KSO_WM_DIAGRAM_GROUP_CODE" val="m1-1"/>
  <p:tag name="KSO_WM_UNIT_TEXT_FILL_FORE_SCHEMECOLOR_INDEX_BRIGHTNESS" val="0"/>
  <p:tag name="KSO_WM_UNIT_TEXT_FILL_FORE_SCHEMECOLOR_INDEX" val="14"/>
  <p:tag name="KSO_WM_UNIT_TEXT_FILL_TYPE" val="1"/>
  <p:tag name="KSO_WM_UNIT_USESOURCEFORMAT_APPLY" val="1"/>
</p:tagLst>
</file>

<file path=ppt/tags/tag33.xml><?xml version="1.0" encoding="utf-8"?>
<p:tagLst xmlns:a="http://schemas.openxmlformats.org/drawingml/2006/main" xmlns:r="http://schemas.openxmlformats.org/officeDocument/2006/relationships" xmlns:p="http://schemas.openxmlformats.org/presentationml/2006/main">
  <p:tag name="KSO_WM_SLIDE_ID" val="diagram20209188_1"/>
  <p:tag name="KSO_WM_TEMPLATE_SUBCATEGORY" val="21"/>
  <p:tag name="KSO_WM_TEMPLATE_MASTER_TYPE" val="0"/>
  <p:tag name="KSO_WM_TEMPLATE_COLOR_TYPE" val="1"/>
  <p:tag name="KSO_WM_SLIDE_TYPE" val="text"/>
  <p:tag name="KSO_WM_SLIDE_SUBTYPE" val="pureTxt"/>
  <p:tag name="KSO_WM_SLIDE_ITEM_CNT" val="0"/>
  <p:tag name="KSO_WM_SLIDE_INDEX" val="1"/>
  <p:tag name="KSO_WM_SLIDE_SIZE" val="863.954*192.701"/>
  <p:tag name="KSO_WM_SLIDE_POSITION" val="48*191.301"/>
  <p:tag name="KSO_WM_TAG_VERSION" val="1.0"/>
  <p:tag name="KSO_WM_BEAUTIFY_FLAG" val="#wm#"/>
  <p:tag name="KSO_WM_TEMPLATE_CATEGORY" val="diagram"/>
  <p:tag name="KSO_WM_TEMPLATE_INDEX" val="20209188"/>
  <p:tag name="KSO_WM_SLIDE_LAYOUT" val="a_f_h"/>
  <p:tag name="KSO_WM_SLIDE_LAYOUT_CNT" val="1_1_1"/>
  <p:tag name="KSO_WM_SLIDE_BACKGROUND" val="[&quot;general&quot;]"/>
  <p:tag name="KSO_WM_SLIDE_RATIO" val="1.777778"/>
  <p:tag name="KSO_WM_SLIDE_LAYOUT_INFO" val="{&quot;backgroundInfo&quot;:[{&quot;bottom&quot;:0,&quot;bottomAbs&quot;:false,&quot;left&quot;:0,&quot;leftAbs&quot;:false,&quot;right&quot;:0,&quot;rightAbs&quot;:false,&quot;top&quot;:0,&quot;topAbs&quot;:false,&quot;type&quot;:&quot;general&quot;}],&quot;id&quot;:&quot;2021-04-01T15:05:46&quot;,&quot;maxSize&quot;:{&quot;size1&quot;:17.799628021054108},&quot;minSize&quot;:{&quot;size1&quot;:17.799628021054108},&quot;normalSize&quot;:{&quot;size1&quot;:17.799628021054108},&quot;subLayout&quot;:[{&quot;id&quot;:&quot;2021-04-01T15:05:46&quot;,&quot;margin&quot;:{&quot;bottom&quot;:0,&quot;left&quot;:1.6929999589920044,&quot;right&quot;:5.502999782562256,&quot;top&quot;:1.2699999809265137},&quot;type&quot;:0},{&quot;id&quot;:&quot;2021-04-01T15:05:46&quot;,&quot;maxSize&quot;:{&quot;size1&quot;:78.49954747291656},&quot;minSize&quot;:{&quot;size1&quot;:78.49954747291656},&quot;normalSize&quot;:{&quot;size1&quot;:78.49954747291656},&quot;subLayout&quot;:[{&quot;id&quot;:&quot;2021-04-01T15:05:46&quot;,&quot;margin&quot;:{&quot;bottom&quot;:1.6929999589920044,&quot;left&quot;:1.6929999589920044,&quot;right&quot;:1.6929999589920044,&quot;top&quot;:1.2699999809265137},&quot;maxSize&quot;:{&quot;size1&quot;:42.00433473039632},&quot;minSize&quot;:{&quot;size1&quot;:26.104334730396317},&quot;normalSize&quot;:{&quot;size1&quot;:26.104334730396317},&quot;subLayout&quot;:[{&quot;id&quot;:&quot;2021-04-01T15:05:46&quot;,&quot;margin&quot;:{&quot;bottom&quot;:0.046929728239774704,&quot;left&quot;:1.6929999589920044,&quot;right&quot;:1.6929999589920044,&quot;top&quot;:1.2699999809265137},&quot;type&quot;:0},{&quot;id&quot;:&quot;2021-04-01T15:05:46&quot;,&quot;margin&quot;:{&quot;bottom&quot;:1.6929999589920044,&quot;left&quot;:1.6929999589920044,&quot;right&quot;:1.6929999589920044,&quot;top&quot;:0.14886191487312317},&quot;type&quot;:0}],&quot;type&quot;:0},{&quot;id&quot;:&quot;2021-04-01T15:05:46&quot;,&quot;margin&quot;:{&quot;bottom&quot;:1.2699999809265137,&quot;left&quot;:1.6929999589920044,&quot;right&quot;:1.6929999589920044,&quot;top&quot;:0},&quot;type&quot;:0}],&quot;type&quot;:0}],&quot;type&quot;:0}"/>
  <p:tag name="KSO_WM_CHIP_INFOS" val="{&quot;type&quot;:0,&quot;layout_type&quot;:&quot;topbottom&quot;,&quot;layout_feature&quot;:1,&quot;aspect_ratio&quot;:&quot;16:9&quot;,&quot;same_font_size&quot;:false,&quot;diagram&quot;:{&quot;type&quot;:[],&quot;direction&quot;:0,&quot;isSupportDecBetweenItems&quot;:false},&quot;tags&quot;:{&quot;style&quot;:[&quot;商务&quot;,&quot;简约&quot;,&quot;文艺清新&quot;,&quot;中国风&quot;,&quot;卡通&quot;,&quot;欧美风&quot;,&quot;黑板风&quot;,&quot;渐变风&quot;,&quot;党政风&quot;]},&quot;slide_type&quot;:[&quot;text&quot;]}"/>
  <p:tag name="KSO_WM_CHIP_FILLPROP" val="[[{&quot;text_align&quot;:&quot;lm&quot;,&quot;text_direction&quot;:&quot;horizontal&quot;,&quot;support_big_font&quot;:false,&quot;fill_id&quot;:&quot;8d15dc65d1934423bfab615d7c3cf51c&quot;,&quot;fill_align&quot;:&quot;lm&quot;,&quot;chip_types&quot;:[&quot;header&quot;]},{&quot;text_align&quot;:&quot;lm&quot;,&quot;text_direction&quot;:&quot;horizontal&quot;,&quot;support_features&quot;:[&quot;collage&quot;,&quot;carousel&quot;],&quot;support_big_font&quot;:false,&quot;fill_id&quot;:&quot;7a9e16b08dd1491598975707cb9a750e&quot;,&quot;fill_align&quot;:&quot;cm&quot;,&quot;chip_types&quot;:[&quot;diagram&quot;,&quot;pictext&quot;,&quot;text&quot;,&quot;picture&quot;,&quot;chart&quot;,&quot;table&quot;,&quot;video&quot;]},{&quot;text_align&quot;:&quot;lm&quot;,&quot;text_direction&quot;:&quot;horizontal&quot;,&quot;support_big_font&quot;:false,&quot;fill_id&quot;:&quot;e19ee7aa8873479184c598dabbc965b8&quot;,&quot;fill_align&quot;:&quot;lm&quot;,&quot;chip_types&quot;:[&quot;text&quot;]}]]"/>
  <p:tag name="KSO_WM_CHIP_XID" val="5f0d54168050c250ba656b68"/>
  <p:tag name="KSO_WM_CHIP_DECFILLPROP" val="[]"/>
  <p:tag name="KSO_WM_CHIP_GROUPID" val="5f0d54168050c250ba656b67"/>
  <p:tag name="KSO_WM_SLIDE_BK_DARK_LIGHT" val="2"/>
  <p:tag name="KSO_WM_SLIDE_BACKGROUND_TYPE" val="general"/>
  <p:tag name="KSO_WM_SLIDE_SUPPORT_FEATURE_TYPE" val="0"/>
  <p:tag name="KSO_WM_TEMPLATE_ASSEMBLE_XID" val="60656e8c4054ed1e2fb7fb35"/>
  <p:tag name="KSO_WM_TEMPLATE_ASSEMBLE_GROUPID" val="60656e8c4054ed1e2fb7fb35"/>
</p:tagLst>
</file>

<file path=ppt/tags/tag3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PLACING_PICTURE_MD4" val="0"/>
  <p:tag name="KSO_WM_UNIT_TYPE" val="i"/>
  <p:tag name="KSO_WM_UNIT_INDEX" val="1"/>
  <p:tag name="KSO_WM_UNIT_ID" val="diagram20209188_1*i*1"/>
  <p:tag name="KSO_WM_TEMPLATE_CATEGORY" val="diagram"/>
  <p:tag name="KSO_WM_TEMPLATE_INDEX" val="20209188"/>
  <p:tag name="KSO_WM_UNIT_LAYERLEVEL" val="1"/>
  <p:tag name="KSO_WM_TAG_VERSION" val="1.0"/>
  <p:tag name="KSO_WM_BEAUTIFY_FLAG" val="#wm#"/>
  <p:tag name="KSO_WM_UNIT_BLOCK" val="0"/>
  <p:tag name="KSO_WM_UNIT_SM_LIMIT_TYPE" val="2"/>
  <p:tag name="KSO_WM_UNIT_DEC_AREA_ID" val="dd6cd6af186d476c9916aca1cb6bc9cd"/>
  <p:tag name="KSO_WM_UNIT_DECORATE_INFO" val="{&quot;ReferentInfo&quot;:{&quot;Id&quot;:&quot;slide&quot;,&quot;X&quot;:{&quot;Pos&quot;:0},&quot;Y&quot;:{&quot;Pos&quot;:1}},&quot;DecorateInfoX&quot;:{&quot;Pos&quot;:0,&quot;IsAbs&quot;:false},&quot;DecorateInfoY&quot;:{&quot;Pos&quot;:1,&quot;IsAbs&quot;:false},&quot;DecorateInfoW&quot;:{&quot;IsAbs&quot;:false},&quot;DecorateInfoH&quot;:{&quot;IsAbs&quot;:false},&quot;whChangeMode&quot;:1}"/>
  <p:tag name="KSO_WM_CHIP_GROUPID" val="5f0d54168050c250ba656b67"/>
  <p:tag name="KSO_WM_CHIP_XID" val="5f0d54168050c250ba656b68"/>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795"/>
  <p:tag name="KSO_WM_TEMPLATE_ASSEMBLE_XID" val="60656e8c4054ed1e2fb7fb35"/>
  <p:tag name="KSO_WM_TEMPLATE_ASSEMBLE_GROUPID" val="60656e8c4054ed1e2fb7fb35"/>
</p:tagLst>
</file>

<file path=ppt/tags/tag35.xml><?xml version="1.0" encoding="utf-8"?>
<p:tagLst xmlns:a="http://schemas.openxmlformats.org/drawingml/2006/main" xmlns:r="http://schemas.openxmlformats.org/officeDocument/2006/relationships" xmlns:p="http://schemas.openxmlformats.org/presentationml/2006/main">
  <p:tag name="KSO_WM_UNIT_ISCONTENTSTITLE" val="0"/>
  <p:tag name="KSO_WM_UNIT_ISNUMDGMTITLE" val="0"/>
  <p:tag name="KSO_WM_UNIT_NOCLEAR" val="0"/>
  <p:tag name="KSO_WM_UNIT_VALUE" val="21"/>
  <p:tag name="KSO_WM_UNIT_HIGHLIGHT" val="0"/>
  <p:tag name="KSO_WM_UNIT_COMPATIBLE" val="0"/>
  <p:tag name="KSO_WM_UNIT_DIAGRAM_ISNUMVISUAL" val="0"/>
  <p:tag name="KSO_WM_UNIT_DIAGRAM_ISREFERUNIT" val="0"/>
  <p:tag name="KSO_WM_UNIT_TYPE" val="a"/>
  <p:tag name="KSO_WM_UNIT_INDEX" val="1"/>
  <p:tag name="KSO_WM_UNIT_ID" val="diagram20209188_1*a*1"/>
  <p:tag name="KSO_WM_TEMPLATE_CATEGORY" val="diagram"/>
  <p:tag name="KSO_WM_TEMPLATE_INDEX" val="20209188"/>
  <p:tag name="KSO_WM_UNIT_LAYERLEVEL" val="1"/>
  <p:tag name="KSO_WM_TAG_VERSION" val="1.0"/>
  <p:tag name="KSO_WM_BEAUTIFY_FLAG" val="#wm#"/>
  <p:tag name="KSO_WM_UNIT_PRESET_TEXT" val="单击此处添加大标题内容"/>
  <p:tag name="KSO_WM_UNIT_DEFAULT_FONT" val="24;44;4"/>
  <p:tag name="KSO_WM_UNIT_BLOCK" val="0"/>
  <p:tag name="KSO_WM_UNIT_SHOW_EDIT_AREA_INDICATION" val="1"/>
  <p:tag name="KSO_WM_CHIP_GROUPID" val="5e7881253197e252a37019b5"/>
  <p:tag name="KSO_WM_CHIP_XID" val="5e7881253197e252a37019b6"/>
  <p:tag name="KSO_WM_UNIT_DEC_AREA_ID" val="36a83a723d6d42ca96c357c21e25201a"/>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lm&quot;,&quot;fill_mode&quot;:&quot;full&quot;,&quot;sacle_strategy&quot;:&quot;smart&quot;}"/>
  <p:tag name="KSO_WM_ASSEMBLE_CHIP_INDEX" val="22287a68f01841ceb72b353d5684da5f"/>
  <p:tag name="KSO_WM_UNIT_TEXT_FILL_FORE_SCHEMECOLOR_INDEX_BRIGHTNESS" val="0"/>
  <p:tag name="KSO_WM_UNIT_TEXT_FILL_FORE_SCHEMECOLOR_INDEX" val="13"/>
  <p:tag name="KSO_WM_UNIT_TEXT_FILL_TYPE" val="1"/>
  <p:tag name="KSO_WM_TEMPLATE_ASSEMBLE_XID" val="60656e8c4054ed1e2fb7fb35"/>
  <p:tag name="KSO_WM_TEMPLATE_ASSEMBLE_GROUPID" val="60656e8c4054ed1e2fb7fb35"/>
</p:tagLst>
</file>

<file path=ppt/tags/tag36.xml><?xml version="1.0" encoding="utf-8"?>
<p:tagLst xmlns:a="http://schemas.openxmlformats.org/drawingml/2006/main" xmlns:r="http://schemas.openxmlformats.org/officeDocument/2006/relationships" xmlns:p="http://schemas.openxmlformats.org/presentationml/2006/main">
  <p:tag name="KSO_WM_UNIT_ISCONTENTSTITLE" val="0"/>
  <p:tag name="KSO_WM_UNIT_ISNUMDGMTITLE" val="0"/>
  <p:tag name="KSO_WM_UNIT_PRESET_TEXT" val="单击此处添加小标题"/>
  <p:tag name="KSO_WM_UNIT_NOCLEAR" val="0"/>
  <p:tag name="KSO_WM_UNIT_VALUE" val="43"/>
  <p:tag name="KSO_WM_UNIT_HIGHLIGHT" val="0"/>
  <p:tag name="KSO_WM_UNIT_COMPATIBLE" val="0"/>
  <p:tag name="KSO_WM_UNIT_DIAGRAM_ISNUMVISUAL" val="0"/>
  <p:tag name="KSO_WM_UNIT_DIAGRAM_ISREFERUNIT" val="0"/>
  <p:tag name="KSO_WM_UNIT_TYPE" val="h_a"/>
  <p:tag name="KSO_WM_UNIT_INDEX" val="1_1"/>
  <p:tag name="KSO_WM_UNIT_ID" val="diagram20209188_1*h_a*1_1"/>
  <p:tag name="KSO_WM_TEMPLATE_CATEGORY" val="diagram"/>
  <p:tag name="KSO_WM_TEMPLATE_INDEX" val="20209188"/>
  <p:tag name="KSO_WM_UNIT_LAYERLEVEL" val="1_1"/>
  <p:tag name="KSO_WM_TAG_VERSION" val="1.0"/>
  <p:tag name="KSO_WM_BEAUTIFY_FLAG" val="#wm#"/>
  <p:tag name="KSO_WM_UNIT_DEFAULT_FONT" val="18;24;2"/>
  <p:tag name="KSO_WM_UNIT_BLOCK" val="0"/>
  <p:tag name="KSO_WM_UNIT_SHOW_EDIT_AREA_INDICATION" val="1"/>
  <p:tag name="KSO_WM_CHIP_GROUPID" val="5e6b05b36848fb12bee65ad8"/>
  <p:tag name="KSO_WM_CHIP_XID" val="5e6b05b36848fb12bee65ada"/>
  <p:tag name="KSO_WM_UNIT_DEC_AREA_ID" val="0c46327b77634e618a2bc267de8650e0"/>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cm&quot;,&quot;fill_mode&quot;:&quot;full&quot;,&quot;sacle_strategy&quot;:&quot;smart&quot;}"/>
  <p:tag name="KSO_WM_ASSEMBLE_CHIP_INDEX" val="39e985d165444eaa9642f9ad52baf8d3"/>
  <p:tag name="KSO_WM_UNIT_TEXT_FILL_FORE_SCHEMECOLOR_INDEX_BRIGHTNESS" val="0"/>
  <p:tag name="KSO_WM_UNIT_TEXT_FILL_FORE_SCHEMECOLOR_INDEX" val="13"/>
  <p:tag name="KSO_WM_UNIT_TEXT_FILL_TYPE" val="1"/>
  <p:tag name="KSO_WM_TEMPLATE_ASSEMBLE_XID" val="60656e8c4054ed1e2fb7fb35"/>
  <p:tag name="KSO_WM_TEMPLATE_ASSEMBLE_GROUPID" val="60656e8c4054ed1e2fb7fb35"/>
</p:tagLst>
</file>

<file path=ppt/tags/tag37.xml><?xml version="1.0" encoding="utf-8"?>
<p:tagLst xmlns:a="http://schemas.openxmlformats.org/drawingml/2006/main" xmlns:r="http://schemas.openxmlformats.org/officeDocument/2006/relationships" xmlns:p="http://schemas.openxmlformats.org/presentationml/2006/main">
  <p:tag name="KSO_WM_UNIT_TEXT_SUBTYPE" val="a"/>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的表达观点，往往事半功倍。当您的内容到达这个限度时，或许已经不纯粹作用于演示，极大可能运用于阅读领域；无论是传播观点、知识分享还是汇报工作。"/>
  <p:tag name="KSO_WM_UNIT_NOCLEAR" val="0"/>
  <p:tag name="KSO_WM_UNIT_HIGHLIGHT" val="0"/>
  <p:tag name="KSO_WM_UNIT_COMPATIBLE" val="0"/>
  <p:tag name="KSO_WM_UNIT_DIAGRAM_ISNUMVISUAL" val="0"/>
  <p:tag name="KSO_WM_UNIT_DIAGRAM_ISREFERUNIT" val="0"/>
  <p:tag name="KSO_WM_UNIT_TYPE" val="h_f"/>
  <p:tag name="KSO_WM_UNIT_INDEX" val="1_1"/>
  <p:tag name="KSO_WM_UNIT_ID" val="diagram20209188_1*h_f*1_1"/>
  <p:tag name="KSO_WM_TEMPLATE_CATEGORY" val="diagram"/>
  <p:tag name="KSO_WM_TEMPLATE_INDEX" val="20209188"/>
  <p:tag name="KSO_WM_UNIT_LAYERLEVEL" val="1_1"/>
  <p:tag name="KSO_WM_TAG_VERSION" val="1.0"/>
  <p:tag name="KSO_WM_BEAUTIFY_FLAG" val="#wm#"/>
  <p:tag name="KSO_WM_UNIT_SUBTYPE" val="a"/>
  <p:tag name="KSO_WM_UNIT_DEFAULT_FONT" val="14;20;2"/>
  <p:tag name="KSO_WM_UNIT_BLOCK" val="0"/>
  <p:tag name="KSO_WM_UNIT_VALUE" val="258"/>
  <p:tag name="KSO_WM_UNIT_SHOW_EDIT_AREA_INDICATION" val="1"/>
  <p:tag name="KSO_WM_CHIP_GROUPID" val="5e6b05b36848fb12bee65ad8"/>
  <p:tag name="KSO_WM_CHIP_XID" val="5e6b05b36848fb12bee65ada"/>
  <p:tag name="KSO_WM_UNIT_DEC_AREA_ID" val="125ed94145014e4e980d1e30c2091936"/>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cm&quot;,&quot;fill_mode&quot;:&quot;full&quot;,&quot;sacle_strategy&quot;:&quot;smart&quot;}"/>
  <p:tag name="KSO_WM_ASSEMBLE_CHIP_INDEX" val="39e985d165444eaa9642f9ad52baf8d3"/>
  <p:tag name="KSO_WM_UNIT_TEXT_FILL_FORE_SCHEMECOLOR_INDEX_BRIGHTNESS" val="0.25"/>
  <p:tag name="KSO_WM_UNIT_TEXT_FILL_FORE_SCHEMECOLOR_INDEX" val="13"/>
  <p:tag name="KSO_WM_UNIT_TEXT_FILL_TYPE" val="1"/>
  <p:tag name="KSO_WM_TEMPLATE_ASSEMBLE_XID" val="60656e8c4054ed1e2fb7fb35"/>
  <p:tag name="KSO_WM_TEMPLATE_ASSEMBLE_GROUPID" val="60656e8c4054ed1e2fb7fb35"/>
</p:tagLst>
</file>

<file path=ppt/tags/tag38.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diagram"/>
  <p:tag name="KSO_WM_TEMPLATE_INDEX" val="20211081"/>
  <p:tag name="KSO_WM_SLIDE_LAYOUT_INFO" val="{&quot;backgroundInfo&quot;:[{&quot;bottom&quot;:0,&quot;bottomAbs&quot;:false,&quot;left&quot;:0,&quot;leftAbs&quot;:false,&quot;right&quot;:0.5,&quot;rightAbs&quot;:false,&quot;top&quot;:0,&quot;topAbs&quot;:false,&quot;type&quot;:&quot;leftRight&quot;},{&quot;bottom&quot;:0,&quot;bottomAbs&quot;:false,&quot;left&quot;:0,&quot;leftAbs&quot;:false,&quot;right&quot;:0,&quot;rightAbs&quot;:false,&quot;top&quot;:0,&quot;topAbs&quot;:false,&quot;type&quot;:&quot;general&quot;}],&quot;direction&quot;:1,&quot;id&quot;:&quot;2021-04-01T15:11:00&quot;,&quot;maxSize&quot;:{&quot;size1&quot;:33.79961447465466},&quot;minSize&quot;:{&quot;size1&quot;:33.79961447465466},&quot;normalSize&quot;:{&quot;size1&quot;:33.79961447465466},&quot;subLayout&quot;:[{&quot;id&quot;:&quot;2021-04-01T15:11:00&quot;,&quot;margin&quot;:{&quot;bottom&quot;:2.9629998207092285,&quot;left&quot;:1.6929999589920044,&quot;right&quot;:0,&quot;top&quot;:2.9629998207092285},&quot;type&quot;:0},{&quot;direction&quot;:1,&quot;id&quot;:&quot;2021-04-01T15:11:00&quot;,&quot;maxSize&quot;:{&quot;size1&quot;:41.59941763882147},&quot;minSize&quot;:{&quot;size1&quot;:41.59941763882147},&quot;normalSize&quot;:{&quot;size1&quot;:41.59941763882147},&quot;subLayout&quot;:[{&quot;id&quot;:&quot;2021-04-01T15:11:00&quot;,&quot;margin&quot;:{&quot;bottom&quot;:7.197000503540039,&quot;left&quot;:1.6929999589920044,&quot;right&quot;:0,&quot;top&quot;:6.349999904632568},&quot;type&quot;:0},{&quot;id&quot;:&quot;2021-04-01T15:11:00&quot;,&quot;margin&quot;:{&quot;bottom&quot;:2.9629998207092285,&quot;left&quot;:1.6929999589920044,&quot;right&quot;:1.6929999589920044,&quot;top&quot;:2.9629998207092285},&quot;type&quot;:0}],&quot;type&quot;:0}],&quot;type&quot;:0}"/>
  <p:tag name="KSO_WM_SLIDE_BACKGROUND" val="[&quot;leftRight&quot;,&quot;general&quot;]"/>
  <p:tag name="KSO_WM_SLIDE_RATIO" val="1.777778"/>
  <p:tag name="KSO_WM_CHIP_INFOS" val="{&quot;layout_type&quot;:&quot;leftright&quot;,&quot;layout_feature&quot;:2,&quot;tags&quot;:{&quot;style&quot;:[&quot;商务&quot;,&quot;简约&quot;,&quot;卡通&quot;,&quot;欧美风&quot;,&quot;黑板风&quot;,&quot;渐变风&quot;]},&quot;slide_type&quot;:[&quot;text&quot;],&quot;aspect_ratio&quot;:&quot;16:9&quot;,&quot;diagram&quot;:{&quot;type&quot;:[],&quot;direction&quot;:0,&quot;isSupportDecBetweenItems&quot;:false}}"/>
  <p:tag name="KSO_WM_CHIP_XID" val="5ed203c57ab0972fba70b229"/>
  <p:tag name="KSO_WM_CHIP_FILLPROP" val="[[{&quot;fill_id&quot;:&quot;91a4e7836c6d4155ad053c42651ba485&quot;,&quot;fill_align&quot;:&quot;cm&quot;,&quot;text_align&quot;:&quot;cm&quot;,&quot;text_direction&quot;:&quot;horizontal&quot;,&quot;chip_types&quot;:[&quot;header&quot;]},{&quot;fill_id&quot;:&quot;d8d47328ad0b4b23ad19654c6e197ee5&quot;,&quot;fill_align&quot;:&quot;cm&quot;,&quot;text_align&quot;:&quot;lm&quot;,&quot;text_direction&quot;:&quot;horizontal&quot;,&quot;chip_types&quot;:[&quot;text&quot;,&quot;picture&quot;]},{&quot;fill_id&quot;:&quot;d232afdae4364dcc930c0c19b5e28f45&quot;,&quot;fill_align&quot;:&quot;cm&quot;,&quot;text_align&quot;:&quot;lm&quot;,&quot;text_direction&quot;:&quot;horizontal&quot;,&quot;chip_types&quot;:[&quot;pictext&quot;,&quot;text&quot;,&quot;picture&quot;,&quot;chart&quot;,&quot;table&quot;,&quot;video&quot;],&quot;support_features&quot;:[&quot;collage&quot;,&quot;carousel&quot;]}]]"/>
  <p:tag name="KSO_WM_SLIDE_ID" val="diagram20211081_1"/>
  <p:tag name="KSO_WM_TEMPLATE_SUBCATEGORY" val="21"/>
  <p:tag name="KSO_WM_TEMPLATE_MASTER_TYPE" val="0"/>
  <p:tag name="KSO_WM_TEMPLATE_COLOR_TYPE" val="1"/>
  <p:tag name="KSO_WM_SLIDE_TYPE" val="text"/>
  <p:tag name="KSO_WM_SLIDE_SUBTYPE" val="pureTxt"/>
  <p:tag name="KSO_WM_SLIDE_ITEM_CNT" val="0"/>
  <p:tag name="KSO_WM_SLIDE_INDEX" val="1"/>
  <p:tag name="KSO_WM_SLIDE_SIZE" val="912*540"/>
  <p:tag name="KSO_WM_SLIDE_POSITION" val="0*0"/>
  <p:tag name="KSO_WM_TAG_VERSION" val="1.0"/>
  <p:tag name="KSO_WM_SLIDE_LAYOUT" val="a_f"/>
  <p:tag name="KSO_WM_SLIDE_LAYOUT_CNT" val="1_2"/>
  <p:tag name="KSO_WM_CHIP_GROUPID" val="5ed7466bafe44fab1839bd3a"/>
  <p:tag name="KSO_WM_SLIDE_BK_DARK_LIGHT" val="2"/>
  <p:tag name="KSO_WM_SLIDE_BACKGROUND_TYPE" val="leftRight"/>
  <p:tag name="KSO_WM_SLIDE_SUPPORT_FEATURE_TYPE" val="0"/>
  <p:tag name="KSO_WM_TEMPLATE_ASSEMBLE_XID" val="60656ea74054ed1e2fb7fd1f"/>
  <p:tag name="KSO_WM_TEMPLATE_ASSEMBLE_GROUPID" val="60656ea74054ed1e2fb7fd1f"/>
</p:tagLst>
</file>

<file path=ppt/tags/tag3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11081_1*i*1"/>
  <p:tag name="KSO_WM_UNIT_LAYERLEVEL" val="1"/>
  <p:tag name="KSO_WM_TAG_VERSION" val="1.0"/>
  <p:tag name="KSO_WM_BEAUTIFY_FLAG" val="#wm#"/>
  <p:tag name="KSO_WM_UNIT_TYPE" val="i"/>
  <p:tag name="KSO_WM_UNIT_INDEX" val="1"/>
  <p:tag name="KSO_WM_UNIT_SUBTYPE" val="h"/>
  <p:tag name="KSO_WM_SLIDE_BACKGROUND_TYPE" val="leftRight"/>
  <p:tag name="KSO_WM_SLIDE_BK_DARK_LIGHT" val="2"/>
  <p:tag name="KSO_WM_UNIT_BK_DARK_LIGHT" val="2"/>
  <p:tag name="KSO_WM_UNIT_FILL_FORE_SCHEMECOLOR_INDEX_BRIGHTNESS" val="0"/>
  <p:tag name="KSO_WM_UNIT_FILL_FORE_SCHEMECOLOR_INDEX" val="15"/>
  <p:tag name="KSO_WM_UNIT_FILL_TYPE" val="1"/>
  <p:tag name="KSO_WM_UNIT_TEXT_FILL_FORE_SCHEMECOLOR_INDEX_BRIGHTNESS" val="0"/>
  <p:tag name="KSO_WM_UNIT_TEXT_FILL_FORE_SCHEMECOLOR_INDEX" val="2"/>
  <p:tag name="KSO_WM_UNIT_TEXT_FILL_TYPE" val="1"/>
  <p:tag name="KSO_WM_TEMPLATE_CATEGORY" val="diagram"/>
  <p:tag name="KSO_WM_TEMPLATE_INDEX" val="20211081"/>
  <p:tag name="KSO_WM_UNIT_VALUE" val="650"/>
  <p:tag name="KSO_WM_TEMPLATE_ASSEMBLE_XID" val="60656ea74054ed1e2fb7fd1f"/>
  <p:tag name="KSO_WM_TEMPLATE_ASSEMBLE_GROUPID" val="60656ea74054ed1e2fb7fd1f"/>
</p:tagLst>
</file>

<file path=ppt/tags/tag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211081_1*i*2"/>
  <p:tag name="KSO_WM_TEMPLATE_CATEGORY" val="diagram"/>
  <p:tag name="KSO_WM_TEMPLATE_INDEX" val="20211081"/>
  <p:tag name="KSO_WM_UNIT_LAYERLEVEL" val="1"/>
  <p:tag name="KSO_WM_TAG_VERSION" val="1.0"/>
  <p:tag name="KSO_WM_BEAUTIFY_FLAG" val="#wm#"/>
  <p:tag name="KSO_WM_UNIT_BLOCK" val="0"/>
  <p:tag name="KSO_WM_UNIT_SM_LIMIT_TYPE" val="1"/>
  <p:tag name="KSO_WM_UNIT_DECORATE_INFO" val="{&quot;ReferentInfo&quot;:{&quot;Id&quot;:&quot;slide&quot;,&quot;X&quot;:{&quot;Pos&quot;:0},&quot;Y&quot;:{&quot;Pos&quot;:0}},&quot;DecorateInfoX&quot;:{&quot;Pos&quot;:0,&quot;IsAbs&quot;:false},&quot;DecorateInfoY&quot;:{&quot;Pos&quot;:0,&quot;IsAbs&quot;:false},&quot;DecorateInfoW&quot;:{&quot;IsAbs&quot;:true},&quot;DecorateInfoH&quot;:{&quot;IsAbs&quot;:true},&quot;whChangeMode&quot;:0}"/>
  <p:tag name="KSO_WM_UNIT_DEC_AREA_ID" val="c29328e584124cc2a0dd0250f1a4fe0a"/>
  <p:tag name="KSO_WM_CHIP_GROUPID" val="5ed7466bafe44fab1839bd3a"/>
  <p:tag name="KSO_WM_CHIP_XID" val="5ed203c57ab0972fba70b229"/>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2"/>
  <p:tag name="KSO_WM_TEMPLATE_ASSEMBLE_XID" val="60656ea74054ed1e2fb7fd1f"/>
  <p:tag name="KSO_WM_TEMPLATE_ASSEMBLE_GROUPID" val="60656ea74054ed1e2fb7fd1f"/>
</p:tagLst>
</file>

<file path=ppt/tags/tag4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3"/>
  <p:tag name="KSO_WM_UNIT_ID" val="diagram20211081_1*i*3"/>
  <p:tag name="KSO_WM_TEMPLATE_CATEGORY" val="diagram"/>
  <p:tag name="KSO_WM_TEMPLATE_INDEX" val="20211081"/>
  <p:tag name="KSO_WM_UNIT_LAYERLEVEL" val="1"/>
  <p:tag name="KSO_WM_TAG_VERSION" val="1.0"/>
  <p:tag name="KSO_WM_BEAUTIFY_FLAG" val="#wm#"/>
  <p:tag name="KSO_WM_UNIT_BLOCK" val="0"/>
  <p:tag name="KSO_WM_UNIT_SM_LIMIT_TYPE" val="1"/>
  <p:tag name="KSO_WM_UNIT_DECORATE_INFO" val="{&quot;ReferentInfo&quot;:{&quot;Id&quot;:&quot;slide&quot;,&quot;X&quot;:{&quot;Pos&quot;:0},&quot;Y&quot;:{&quot;Pos&quot;:0}},&quot;DecorateInfoX&quot;:{&quot;Pos&quot;:0,&quot;IsAbs&quot;:false},&quot;DecorateInfoY&quot;:{&quot;Pos&quot;:0,&quot;IsAbs&quot;:false},&quot;DecorateInfoW&quot;:{&quot;IsAbs&quot;:true},&quot;DecorateInfoH&quot;:{&quot;IsAbs&quot;:true},&quot;whChangeMode&quot;:0}"/>
  <p:tag name="KSO_WM_UNIT_DEC_AREA_ID" val="c0200d132c754560be5c5585b8d4588d"/>
  <p:tag name="KSO_WM_CHIP_GROUPID" val="5ed7466bafe44fab1839bd3a"/>
  <p:tag name="KSO_WM_CHIP_XID" val="5ed203c57ab0972fba70b229"/>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2"/>
  <p:tag name="KSO_WM_TEMPLATE_ASSEMBLE_XID" val="60656ea74054ed1e2fb7fd1f"/>
  <p:tag name="KSO_WM_TEMPLATE_ASSEMBLE_GROUPID" val="60656ea74054ed1e2fb7fd1f"/>
</p:tagLst>
</file>

<file path=ppt/tags/tag4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4"/>
  <p:tag name="KSO_WM_UNIT_ID" val="diagram20211081_1*i*4"/>
  <p:tag name="KSO_WM_TEMPLATE_CATEGORY" val="diagram"/>
  <p:tag name="KSO_WM_TEMPLATE_INDEX" val="20211081"/>
  <p:tag name="KSO_WM_UNIT_LAYERLEVEL" val="1"/>
  <p:tag name="KSO_WM_TAG_VERSION" val="1.0"/>
  <p:tag name="KSO_WM_BEAUTIFY_FLAG" val="#wm#"/>
  <p:tag name="KSO_WM_UNIT_BLOCK" val="0"/>
  <p:tag name="KSO_WM_UNIT_SM_LIMIT_TYPE" val="1"/>
  <p:tag name="KSO_WM_UNIT_DECORATE_INFO" val="{&quot;ReferentInfo&quot;:{&quot;Id&quot;:&quot;slide&quot;,&quot;X&quot;:{&quot;Pos&quot;:1},&quot;Y&quot;:{&quot;Pos&quot;:1}},&quot;DecorateInfoX&quot;:{&quot;Pos&quot;:1,&quot;IsAbs&quot;:false},&quot;DecorateInfoY&quot;:{&quot;Pos&quot;:1,&quot;IsAbs&quot;:false},&quot;DecorateInfoW&quot;:{&quot;IsAbs&quot;:true},&quot;DecorateInfoH&quot;:{&quot;IsAbs&quot;:true},&quot;whChangeMode&quot;:0}"/>
  <p:tag name="KSO_WM_UNIT_DEC_AREA_ID" val="73fa9746dca74bddabbb662d28540912"/>
  <p:tag name="KSO_WM_CHIP_GROUPID" val="5ed7466bafe44fab1839bd3a"/>
  <p:tag name="KSO_WM_CHIP_XID" val="5ed203c57ab0972fba70b229"/>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168"/>
  <p:tag name="KSO_WM_TEMPLATE_ASSEMBLE_XID" val="60656ea74054ed1e2fb7fd1f"/>
  <p:tag name="KSO_WM_TEMPLATE_ASSEMBLE_GROUPID" val="60656ea74054ed1e2fb7fd1f"/>
</p:tagLst>
</file>

<file path=ppt/tags/tag43.xml><?xml version="1.0" encoding="utf-8"?>
<p:tagLst xmlns:a="http://schemas.openxmlformats.org/drawingml/2006/main" xmlns:r="http://schemas.openxmlformats.org/officeDocument/2006/relationships" xmlns:p="http://schemas.openxmlformats.org/presentationml/2006/main">
  <p:tag name="KSO_WM_UNIT_ISCONTENTSTITLE" val="0"/>
  <p:tag name="KSO_WM_UNIT_ISNUMDGMTITLE" val="0"/>
  <p:tag name="KSO_WM_UNIT_NOCLEAR" val="0"/>
  <p:tag name="KSO_WM_UNIT_VALUE" val="6"/>
  <p:tag name="KSO_WM_UNIT_HIGHLIGHT" val="0"/>
  <p:tag name="KSO_WM_UNIT_COMPATIBLE" val="0"/>
  <p:tag name="KSO_WM_UNIT_DIAGRAM_ISNUMVISUAL" val="0"/>
  <p:tag name="KSO_WM_UNIT_DIAGRAM_ISREFERUNIT" val="0"/>
  <p:tag name="KSO_WM_UNIT_TYPE" val="a"/>
  <p:tag name="KSO_WM_UNIT_INDEX" val="1"/>
  <p:tag name="KSO_WM_UNIT_ID" val="diagram20211081_1*a*1"/>
  <p:tag name="KSO_WM_TEMPLATE_CATEGORY" val="diagram"/>
  <p:tag name="KSO_WM_TEMPLATE_INDEX" val="20211081"/>
  <p:tag name="KSO_WM_UNIT_LAYERLEVEL" val="1"/>
  <p:tag name="KSO_WM_TAG_VERSION" val="1.0"/>
  <p:tag name="KSO_WM_BEAUTIFY_FLAG" val="#wm#"/>
  <p:tag name="KSO_WM_UNIT_PRESET_TEXT" val="标题"/>
  <p:tag name="KSO_WM_UNIT_DEFAULT_FONT" val="24;44;4"/>
  <p:tag name="KSO_WM_UNIT_BLOCK" val="0"/>
  <p:tag name="KSO_WM_UNIT_SHOW_EDIT_AREA_INDICATION" val="1"/>
  <p:tag name="KSO_WM_CHIP_GROUPID" val="5e7881253197e252a37019b5"/>
  <p:tag name="KSO_WM_CHIP_XID" val="5e7881253197e252a37019b6"/>
  <p:tag name="KSO_WM_UNIT_DEC_AREA_ID" val="6dcefdcfc0364e11882144eec9080b75"/>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cm&quot;,&quot;fill_mode&quot;:&quot;full&quot;,&quot;sacle_strategy&quot;:&quot;smart&quot;}"/>
  <p:tag name="KSO_WM_ASSEMBLE_CHIP_INDEX" val="a721450aeb6b467dbee868f840494115"/>
  <p:tag name="KSO_WM_UNIT_TEXT_FILL_FORE_SCHEMECOLOR_INDEX_BRIGHTNESS" val="0"/>
  <p:tag name="KSO_WM_UNIT_TEXT_FILL_FORE_SCHEMECOLOR_INDEX" val="13"/>
  <p:tag name="KSO_WM_UNIT_TEXT_FILL_TYPE" val="1"/>
  <p:tag name="KSO_WM_TEMPLATE_ASSEMBLE_XID" val="60656ea74054ed1e2fb7fd1f"/>
  <p:tag name="KSO_WM_TEMPLATE_ASSEMBLE_GROUPID" val="60656ea74054ed1e2fb7fd1f"/>
</p:tagLst>
</file>

<file path=ppt/tags/tag44.xml><?xml version="1.0" encoding="utf-8"?>
<p:tagLst xmlns:a="http://schemas.openxmlformats.org/drawingml/2006/main" xmlns:r="http://schemas.openxmlformats.org/officeDocument/2006/relationships" xmlns:p="http://schemas.openxmlformats.org/presentationml/2006/main">
  <p:tag name="KSO_WM_UNIT_TEXT_SUBTYPE" val="a"/>
  <p:tag name="KSO_WM_UNIT_SUBTYPE" val="a"/>
  <p:tag name="KSO_WM_UNIT_PRESET_TEXT" val="单击此处添加正文，文字是您思想的提炼，为了演示发布的良好效果，请言简意赅的阐述您的观点。您的内容已经简明扼要，字字珠玑，但信息却千丝万缕、错综复杂。"/>
  <p:tag name="KSO_WM_UNIT_NOCLEAR" val="0"/>
  <p:tag name="KSO_WM_UNIT_HIGHLIGHT" val="0"/>
  <p:tag name="KSO_WM_UNIT_COMPATIBLE" val="0"/>
  <p:tag name="KSO_WM_UNIT_DIAGRAM_ISNUMVISUAL" val="0"/>
  <p:tag name="KSO_WM_UNIT_DIAGRAM_ISREFERUNIT" val="0"/>
  <p:tag name="KSO_WM_UNIT_TYPE" val="f"/>
  <p:tag name="KSO_WM_UNIT_INDEX" val="1"/>
  <p:tag name="KSO_WM_UNIT_ID" val="diagram20211081_1*f*1"/>
  <p:tag name="KSO_WM_TEMPLATE_CATEGORY" val="diagram"/>
  <p:tag name="KSO_WM_TEMPLATE_INDEX" val="20211081"/>
  <p:tag name="KSO_WM_UNIT_LAYERLEVEL" val="1"/>
  <p:tag name="KSO_WM_TAG_VERSION" val="1.0"/>
  <p:tag name="KSO_WM_BEAUTIFY_FLAG" val="#wm#"/>
  <p:tag name="KSO_WM_UNIT_DEFAULT_FONT" val="14;20;2"/>
  <p:tag name="KSO_WM_UNIT_BLOCK" val="0"/>
  <p:tag name="KSO_WM_UNIT_VALUE" val="104"/>
  <p:tag name="KSO_WM_UNIT_SHOW_EDIT_AREA_INDICATION" val="1"/>
  <p:tag name="KSO_WM_CHIP_GROUPID" val="5e6b05596848fb12bee65ac8"/>
  <p:tag name="KSO_WM_CHIP_XID" val="5e6b05596848fb12bee65aca"/>
  <p:tag name="KSO_WM_UNIT_DEC_AREA_ID" val="88f6ed639a2c407ab49d3210d4c79d9f"/>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cm&quot;,&quot;fill_mode&quot;:&quot;full&quot;,&quot;sacle_strategy&quot;:&quot;smart&quot;}"/>
  <p:tag name="KSO_WM_ASSEMBLE_CHIP_INDEX" val="38c7d38fa4544f9e97221ac854387c12"/>
  <p:tag name="KSO_WM_UNIT_SUPPORT_UNIT_TYPE" val="[&quot;d&quot;]"/>
  <p:tag name="KSO_WM_UNIT_TEXT_FILL_FORE_SCHEMECOLOR_INDEX_BRIGHTNESS" val="0.25"/>
  <p:tag name="KSO_WM_UNIT_TEXT_FILL_FORE_SCHEMECOLOR_INDEX" val="13"/>
  <p:tag name="KSO_WM_UNIT_TEXT_FILL_TYPE" val="1"/>
  <p:tag name="KSO_WM_TEMPLATE_ASSEMBLE_XID" val="60656ea74054ed1e2fb7fd1f"/>
  <p:tag name="KSO_WM_TEMPLATE_ASSEMBLE_GROUPID" val="60656ea74054ed1e2fb7fd1f"/>
</p:tagLst>
</file>

<file path=ppt/tags/tag45.xml><?xml version="1.0" encoding="utf-8"?>
<p:tagLst xmlns:a="http://schemas.openxmlformats.org/drawingml/2006/main" xmlns:r="http://schemas.openxmlformats.org/officeDocument/2006/relationships" xmlns:p="http://schemas.openxmlformats.org/presentationml/2006/main">
  <p:tag name="KSO_WM_UNIT_TEXT_SUBTYPE" val="a"/>
  <p:tag name="KSO_WM_UNIT_SUBTYPE" val="a"/>
  <p:tag name="KSO_WM_UNIT_PRESET_TEXT" val="单击此处添加正文，文字是您思想的提炼，为了演示发布的良好效果，请言简意赅的阐述您的观点。您的内容已经简明扼要，字字珠玑，但信息却千丝万缕、错综复杂。"/>
  <p:tag name="KSO_WM_UNIT_NOCLEAR" val="0"/>
  <p:tag name="KSO_WM_UNIT_HIGHLIGHT" val="0"/>
  <p:tag name="KSO_WM_UNIT_COMPATIBLE" val="0"/>
  <p:tag name="KSO_WM_UNIT_DIAGRAM_ISNUMVISUAL" val="0"/>
  <p:tag name="KSO_WM_UNIT_DIAGRAM_ISREFERUNIT" val="0"/>
  <p:tag name="KSO_WM_UNIT_TYPE" val="f"/>
  <p:tag name="KSO_WM_UNIT_INDEX" val="2"/>
  <p:tag name="KSO_WM_UNIT_ID" val="diagram20211081_1*f*2"/>
  <p:tag name="KSO_WM_TEMPLATE_CATEGORY" val="diagram"/>
  <p:tag name="KSO_WM_TEMPLATE_INDEX" val="20211081"/>
  <p:tag name="KSO_WM_UNIT_LAYERLEVEL" val="1"/>
  <p:tag name="KSO_WM_TAG_VERSION" val="1.0"/>
  <p:tag name="KSO_WM_BEAUTIFY_FLAG" val="#wm#"/>
  <p:tag name="KSO_WM_UNIT_DEFAULT_FONT" val="14;20;2"/>
  <p:tag name="KSO_WM_UNIT_BLOCK" val="0"/>
  <p:tag name="KSO_WM_UNIT_VALUE" val="104"/>
  <p:tag name="KSO_WM_UNIT_SHOW_EDIT_AREA_INDICATION" val="1"/>
  <p:tag name="KSO_WM_CHIP_GROUPID" val="5e6b05596848fb12bee65ac8"/>
  <p:tag name="KSO_WM_CHIP_XID" val="5e6b05596848fb12bee65aca"/>
  <p:tag name="KSO_WM_UNIT_DEC_AREA_ID" val="14cc609229e3474d9e152a455bd7b660"/>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cm&quot;,&quot;fill_mode&quot;:&quot;full&quot;,&quot;sacle_strategy&quot;:&quot;smart&quot;}"/>
  <p:tag name="KSO_WM_ASSEMBLE_CHIP_INDEX" val="6896e25f404e462ba33409f588c45c9e"/>
  <p:tag name="KSO_WM_UNIT_SUPPORT_UNIT_TYPE" val="[&quot;d&quot;,&quot;α&quot;,&quot;β&quot;,&quot;θ&quot;]"/>
  <p:tag name="KSO_WM_UNIT_TEXT_FILL_FORE_SCHEMECOLOR_INDEX_BRIGHTNESS" val="0.25"/>
  <p:tag name="KSO_WM_UNIT_TEXT_FILL_FORE_SCHEMECOLOR_INDEX" val="13"/>
  <p:tag name="KSO_WM_UNIT_TEXT_FILL_TYPE" val="1"/>
  <p:tag name="KSO_WM_TEMPLATE_ASSEMBLE_XID" val="60656ea74054ed1e2fb7fd1f"/>
  <p:tag name="KSO_WM_TEMPLATE_ASSEMBLE_GROUPID" val="60656ea74054ed1e2fb7fd1f"/>
</p:tagLst>
</file>

<file path=ppt/tags/tag46.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diagram"/>
  <p:tag name="KSO_WM_TEMPLATE_INDEX" val="20211081"/>
  <p:tag name="KSO_WM_SLIDE_LAYOUT_INFO" val="{&quot;backgroundInfo&quot;:[{&quot;bottom&quot;:0,&quot;bottomAbs&quot;:false,&quot;left&quot;:0,&quot;leftAbs&quot;:false,&quot;right&quot;:0.5,&quot;rightAbs&quot;:false,&quot;top&quot;:0,&quot;topAbs&quot;:false,&quot;type&quot;:&quot;leftRight&quot;},{&quot;bottom&quot;:0,&quot;bottomAbs&quot;:false,&quot;left&quot;:0,&quot;leftAbs&quot;:false,&quot;right&quot;:0,&quot;rightAbs&quot;:false,&quot;top&quot;:0,&quot;topAbs&quot;:false,&quot;type&quot;:&quot;general&quot;}],&quot;direction&quot;:1,&quot;id&quot;:&quot;2021-04-01T15:11:00&quot;,&quot;maxSize&quot;:{&quot;size1&quot;:33.79961447465466},&quot;minSize&quot;:{&quot;size1&quot;:33.79961447465466},&quot;normalSize&quot;:{&quot;size1&quot;:33.79961447465466},&quot;subLayout&quot;:[{&quot;id&quot;:&quot;2021-04-01T15:11:00&quot;,&quot;margin&quot;:{&quot;bottom&quot;:2.9629998207092285,&quot;left&quot;:1.6929999589920044,&quot;right&quot;:0,&quot;top&quot;:2.9629998207092285},&quot;type&quot;:0},{&quot;direction&quot;:1,&quot;id&quot;:&quot;2021-04-01T15:11:00&quot;,&quot;maxSize&quot;:{&quot;size1&quot;:41.59941763882147},&quot;minSize&quot;:{&quot;size1&quot;:41.59941763882147},&quot;normalSize&quot;:{&quot;size1&quot;:41.59941763882147},&quot;subLayout&quot;:[{&quot;id&quot;:&quot;2021-04-01T15:11:00&quot;,&quot;margin&quot;:{&quot;bottom&quot;:7.197000503540039,&quot;left&quot;:1.6929999589920044,&quot;right&quot;:0,&quot;top&quot;:6.349999904632568},&quot;type&quot;:0},{&quot;id&quot;:&quot;2021-04-01T15:11:00&quot;,&quot;margin&quot;:{&quot;bottom&quot;:2.9629998207092285,&quot;left&quot;:1.6929999589920044,&quot;right&quot;:1.6929999589920044,&quot;top&quot;:2.9629998207092285},&quot;type&quot;:0}],&quot;type&quot;:0}],&quot;type&quot;:0}"/>
  <p:tag name="KSO_WM_SLIDE_BACKGROUND" val="[&quot;leftRight&quot;,&quot;general&quot;]"/>
  <p:tag name="KSO_WM_SLIDE_RATIO" val="1.777778"/>
  <p:tag name="KSO_WM_CHIP_INFOS" val="{&quot;layout_type&quot;:&quot;leftright&quot;,&quot;layout_feature&quot;:2,&quot;tags&quot;:{&quot;style&quot;:[&quot;商务&quot;,&quot;简约&quot;,&quot;卡通&quot;,&quot;欧美风&quot;,&quot;黑板风&quot;,&quot;渐变风&quot;]},&quot;slide_type&quot;:[&quot;text&quot;],&quot;aspect_ratio&quot;:&quot;16:9&quot;,&quot;diagram&quot;:{&quot;type&quot;:[],&quot;direction&quot;:0,&quot;isSupportDecBetweenItems&quot;:false}}"/>
  <p:tag name="KSO_WM_CHIP_XID" val="5ed203c57ab0972fba70b229"/>
  <p:tag name="KSO_WM_CHIP_FILLPROP" val="[[{&quot;fill_id&quot;:&quot;91a4e7836c6d4155ad053c42651ba485&quot;,&quot;fill_align&quot;:&quot;cm&quot;,&quot;text_align&quot;:&quot;cm&quot;,&quot;text_direction&quot;:&quot;horizontal&quot;,&quot;chip_types&quot;:[&quot;header&quot;]},{&quot;fill_id&quot;:&quot;d8d47328ad0b4b23ad19654c6e197ee5&quot;,&quot;fill_align&quot;:&quot;cm&quot;,&quot;text_align&quot;:&quot;lm&quot;,&quot;text_direction&quot;:&quot;horizontal&quot;,&quot;chip_types&quot;:[&quot;text&quot;,&quot;picture&quot;]},{&quot;fill_id&quot;:&quot;d232afdae4364dcc930c0c19b5e28f45&quot;,&quot;fill_align&quot;:&quot;cm&quot;,&quot;text_align&quot;:&quot;lm&quot;,&quot;text_direction&quot;:&quot;horizontal&quot;,&quot;chip_types&quot;:[&quot;pictext&quot;,&quot;text&quot;,&quot;picture&quot;,&quot;chart&quot;,&quot;table&quot;,&quot;video&quot;],&quot;support_features&quot;:[&quot;collage&quot;,&quot;carousel&quot;]}]]"/>
  <p:tag name="KSO_WM_SLIDE_ID" val="diagram20211081_1"/>
  <p:tag name="KSO_WM_TEMPLATE_SUBCATEGORY" val="21"/>
  <p:tag name="KSO_WM_TEMPLATE_MASTER_TYPE" val="0"/>
  <p:tag name="KSO_WM_TEMPLATE_COLOR_TYPE" val="1"/>
  <p:tag name="KSO_WM_SLIDE_TYPE" val="text"/>
  <p:tag name="KSO_WM_SLIDE_SUBTYPE" val="pureTxt"/>
  <p:tag name="KSO_WM_SLIDE_ITEM_CNT" val="0"/>
  <p:tag name="KSO_WM_SLIDE_INDEX" val="1"/>
  <p:tag name="KSO_WM_SLIDE_SIZE" val="912*540"/>
  <p:tag name="KSO_WM_SLIDE_POSITION" val="0*0"/>
  <p:tag name="KSO_WM_TAG_VERSION" val="1.0"/>
  <p:tag name="KSO_WM_SLIDE_LAYOUT" val="a_f"/>
  <p:tag name="KSO_WM_SLIDE_LAYOUT_CNT" val="1_2"/>
  <p:tag name="KSO_WM_CHIP_GROUPID" val="5ed7466bafe44fab1839bd3a"/>
  <p:tag name="KSO_WM_SLIDE_BK_DARK_LIGHT" val="2"/>
  <p:tag name="KSO_WM_SLIDE_BACKGROUND_TYPE" val="leftRight"/>
  <p:tag name="KSO_WM_SLIDE_SUPPORT_FEATURE_TYPE" val="0"/>
  <p:tag name="KSO_WM_TEMPLATE_ASSEMBLE_XID" val="60656ea74054ed1e2fb7fd1f"/>
  <p:tag name="KSO_WM_TEMPLATE_ASSEMBLE_GROUPID" val="60656ea74054ed1e2fb7fd1f"/>
</p:tagLst>
</file>

<file path=ppt/tags/tag4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11081_1*i*1"/>
  <p:tag name="KSO_WM_UNIT_LAYERLEVEL" val="1"/>
  <p:tag name="KSO_WM_TAG_VERSION" val="1.0"/>
  <p:tag name="KSO_WM_BEAUTIFY_FLAG" val="#wm#"/>
  <p:tag name="KSO_WM_UNIT_TYPE" val="i"/>
  <p:tag name="KSO_WM_UNIT_INDEX" val="1"/>
  <p:tag name="KSO_WM_UNIT_SUBTYPE" val="h"/>
  <p:tag name="KSO_WM_SLIDE_BACKGROUND_TYPE" val="leftRight"/>
  <p:tag name="KSO_WM_SLIDE_BK_DARK_LIGHT" val="2"/>
  <p:tag name="KSO_WM_UNIT_BK_DARK_LIGHT" val="2"/>
  <p:tag name="KSO_WM_UNIT_FILL_FORE_SCHEMECOLOR_INDEX_BRIGHTNESS" val="0"/>
  <p:tag name="KSO_WM_UNIT_FILL_FORE_SCHEMECOLOR_INDEX" val="15"/>
  <p:tag name="KSO_WM_UNIT_FILL_TYPE" val="1"/>
  <p:tag name="KSO_WM_UNIT_TEXT_FILL_FORE_SCHEMECOLOR_INDEX_BRIGHTNESS" val="0"/>
  <p:tag name="KSO_WM_UNIT_TEXT_FILL_FORE_SCHEMECOLOR_INDEX" val="2"/>
  <p:tag name="KSO_WM_UNIT_TEXT_FILL_TYPE" val="1"/>
  <p:tag name="KSO_WM_TEMPLATE_CATEGORY" val="diagram"/>
  <p:tag name="KSO_WM_TEMPLATE_INDEX" val="20211081"/>
  <p:tag name="KSO_WM_UNIT_VALUE" val="650"/>
  <p:tag name="KSO_WM_TEMPLATE_ASSEMBLE_XID" val="60656ea74054ed1e2fb7fd1f"/>
  <p:tag name="KSO_WM_TEMPLATE_ASSEMBLE_GROUPID" val="60656ea74054ed1e2fb7fd1f"/>
</p:tagLst>
</file>

<file path=ppt/tags/tag4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211081_1*i*2"/>
  <p:tag name="KSO_WM_TEMPLATE_CATEGORY" val="diagram"/>
  <p:tag name="KSO_WM_TEMPLATE_INDEX" val="20211081"/>
  <p:tag name="KSO_WM_UNIT_LAYERLEVEL" val="1"/>
  <p:tag name="KSO_WM_TAG_VERSION" val="1.0"/>
  <p:tag name="KSO_WM_BEAUTIFY_FLAG" val="#wm#"/>
  <p:tag name="KSO_WM_UNIT_BLOCK" val="0"/>
  <p:tag name="KSO_WM_UNIT_SM_LIMIT_TYPE" val="1"/>
  <p:tag name="KSO_WM_UNIT_DECORATE_INFO" val="{&quot;ReferentInfo&quot;:{&quot;Id&quot;:&quot;slide&quot;,&quot;X&quot;:{&quot;Pos&quot;:0},&quot;Y&quot;:{&quot;Pos&quot;:0}},&quot;DecorateInfoX&quot;:{&quot;Pos&quot;:0,&quot;IsAbs&quot;:false},&quot;DecorateInfoY&quot;:{&quot;Pos&quot;:0,&quot;IsAbs&quot;:false},&quot;DecorateInfoW&quot;:{&quot;IsAbs&quot;:true},&quot;DecorateInfoH&quot;:{&quot;IsAbs&quot;:true},&quot;whChangeMode&quot;:0}"/>
  <p:tag name="KSO_WM_UNIT_DEC_AREA_ID" val="c29328e584124cc2a0dd0250f1a4fe0a"/>
  <p:tag name="KSO_WM_CHIP_GROUPID" val="5ed7466bafe44fab1839bd3a"/>
  <p:tag name="KSO_WM_CHIP_XID" val="5ed203c57ab0972fba70b229"/>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2"/>
  <p:tag name="KSO_WM_TEMPLATE_ASSEMBLE_XID" val="60656ea74054ed1e2fb7fd1f"/>
  <p:tag name="KSO_WM_TEMPLATE_ASSEMBLE_GROUPID" val="60656ea74054ed1e2fb7fd1f"/>
</p:tagLst>
</file>

<file path=ppt/tags/tag4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3"/>
  <p:tag name="KSO_WM_UNIT_ID" val="diagram20211081_1*i*3"/>
  <p:tag name="KSO_WM_TEMPLATE_CATEGORY" val="diagram"/>
  <p:tag name="KSO_WM_TEMPLATE_INDEX" val="20211081"/>
  <p:tag name="KSO_WM_UNIT_LAYERLEVEL" val="1"/>
  <p:tag name="KSO_WM_TAG_VERSION" val="1.0"/>
  <p:tag name="KSO_WM_BEAUTIFY_FLAG" val="#wm#"/>
  <p:tag name="KSO_WM_UNIT_BLOCK" val="0"/>
  <p:tag name="KSO_WM_UNIT_SM_LIMIT_TYPE" val="1"/>
  <p:tag name="KSO_WM_UNIT_DECORATE_INFO" val="{&quot;ReferentInfo&quot;:{&quot;Id&quot;:&quot;slide&quot;,&quot;X&quot;:{&quot;Pos&quot;:0},&quot;Y&quot;:{&quot;Pos&quot;:0}},&quot;DecorateInfoX&quot;:{&quot;Pos&quot;:0,&quot;IsAbs&quot;:false},&quot;DecorateInfoY&quot;:{&quot;Pos&quot;:0,&quot;IsAbs&quot;:false},&quot;DecorateInfoW&quot;:{&quot;IsAbs&quot;:true},&quot;DecorateInfoH&quot;:{&quot;IsAbs&quot;:true},&quot;whChangeMode&quot;:0}"/>
  <p:tag name="KSO_WM_UNIT_DEC_AREA_ID" val="c0200d132c754560be5c5585b8d4588d"/>
  <p:tag name="KSO_WM_CHIP_GROUPID" val="5ed7466bafe44fab1839bd3a"/>
  <p:tag name="KSO_WM_CHIP_XID" val="5ed203c57ab0972fba70b229"/>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2"/>
  <p:tag name="KSO_WM_TEMPLATE_ASSEMBLE_XID" val="60656ea74054ed1e2fb7fd1f"/>
  <p:tag name="KSO_WM_TEMPLATE_ASSEMBLE_GROUPID" val="60656ea74054ed1e2fb7fd1f"/>
</p:tagLst>
</file>

<file path=ppt/tags/tag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5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4"/>
  <p:tag name="KSO_WM_UNIT_ID" val="diagram20211081_1*i*4"/>
  <p:tag name="KSO_WM_TEMPLATE_CATEGORY" val="diagram"/>
  <p:tag name="KSO_WM_TEMPLATE_INDEX" val="20211081"/>
  <p:tag name="KSO_WM_UNIT_LAYERLEVEL" val="1"/>
  <p:tag name="KSO_WM_TAG_VERSION" val="1.0"/>
  <p:tag name="KSO_WM_BEAUTIFY_FLAG" val="#wm#"/>
  <p:tag name="KSO_WM_UNIT_BLOCK" val="0"/>
  <p:tag name="KSO_WM_UNIT_SM_LIMIT_TYPE" val="1"/>
  <p:tag name="KSO_WM_UNIT_DECORATE_INFO" val="{&quot;ReferentInfo&quot;:{&quot;Id&quot;:&quot;slide&quot;,&quot;X&quot;:{&quot;Pos&quot;:1},&quot;Y&quot;:{&quot;Pos&quot;:1}},&quot;DecorateInfoX&quot;:{&quot;Pos&quot;:1,&quot;IsAbs&quot;:false},&quot;DecorateInfoY&quot;:{&quot;Pos&quot;:1,&quot;IsAbs&quot;:false},&quot;DecorateInfoW&quot;:{&quot;IsAbs&quot;:true},&quot;DecorateInfoH&quot;:{&quot;IsAbs&quot;:true},&quot;whChangeMode&quot;:0}"/>
  <p:tag name="KSO_WM_UNIT_DEC_AREA_ID" val="73fa9746dca74bddabbb662d28540912"/>
  <p:tag name="KSO_WM_CHIP_GROUPID" val="5ed7466bafe44fab1839bd3a"/>
  <p:tag name="KSO_WM_CHIP_XID" val="5ed203c57ab0972fba70b229"/>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168"/>
  <p:tag name="KSO_WM_TEMPLATE_ASSEMBLE_XID" val="60656ea74054ed1e2fb7fd1f"/>
  <p:tag name="KSO_WM_TEMPLATE_ASSEMBLE_GROUPID" val="60656ea74054ed1e2fb7fd1f"/>
</p:tagLst>
</file>

<file path=ppt/tags/tag51.xml><?xml version="1.0" encoding="utf-8"?>
<p:tagLst xmlns:a="http://schemas.openxmlformats.org/drawingml/2006/main" xmlns:r="http://schemas.openxmlformats.org/officeDocument/2006/relationships" xmlns:p="http://schemas.openxmlformats.org/presentationml/2006/main">
  <p:tag name="KSO_WM_UNIT_ISCONTENTSTITLE" val="0"/>
  <p:tag name="KSO_WM_UNIT_ISNUMDGMTITLE" val="0"/>
  <p:tag name="KSO_WM_UNIT_NOCLEAR" val="0"/>
  <p:tag name="KSO_WM_UNIT_VALUE" val="6"/>
  <p:tag name="KSO_WM_UNIT_HIGHLIGHT" val="0"/>
  <p:tag name="KSO_WM_UNIT_COMPATIBLE" val="0"/>
  <p:tag name="KSO_WM_UNIT_DIAGRAM_ISNUMVISUAL" val="0"/>
  <p:tag name="KSO_WM_UNIT_DIAGRAM_ISREFERUNIT" val="0"/>
  <p:tag name="KSO_WM_UNIT_TYPE" val="a"/>
  <p:tag name="KSO_WM_UNIT_INDEX" val="1"/>
  <p:tag name="KSO_WM_UNIT_ID" val="diagram20211081_1*a*1"/>
  <p:tag name="KSO_WM_TEMPLATE_CATEGORY" val="diagram"/>
  <p:tag name="KSO_WM_TEMPLATE_INDEX" val="20211081"/>
  <p:tag name="KSO_WM_UNIT_LAYERLEVEL" val="1"/>
  <p:tag name="KSO_WM_TAG_VERSION" val="1.0"/>
  <p:tag name="KSO_WM_BEAUTIFY_FLAG" val="#wm#"/>
  <p:tag name="KSO_WM_UNIT_PRESET_TEXT" val="标题"/>
  <p:tag name="KSO_WM_UNIT_DEFAULT_FONT" val="24;44;4"/>
  <p:tag name="KSO_WM_UNIT_BLOCK" val="0"/>
  <p:tag name="KSO_WM_UNIT_SHOW_EDIT_AREA_INDICATION" val="1"/>
  <p:tag name="KSO_WM_CHIP_GROUPID" val="5e7881253197e252a37019b5"/>
  <p:tag name="KSO_WM_CHIP_XID" val="5e7881253197e252a37019b6"/>
  <p:tag name="KSO_WM_UNIT_DEC_AREA_ID" val="6dcefdcfc0364e11882144eec9080b75"/>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cm&quot;,&quot;fill_mode&quot;:&quot;full&quot;,&quot;sacle_strategy&quot;:&quot;smart&quot;}"/>
  <p:tag name="KSO_WM_ASSEMBLE_CHIP_INDEX" val="a721450aeb6b467dbee868f840494115"/>
  <p:tag name="KSO_WM_UNIT_TEXT_FILL_FORE_SCHEMECOLOR_INDEX_BRIGHTNESS" val="0"/>
  <p:tag name="KSO_WM_UNIT_TEXT_FILL_FORE_SCHEMECOLOR_INDEX" val="13"/>
  <p:tag name="KSO_WM_UNIT_TEXT_FILL_TYPE" val="1"/>
  <p:tag name="KSO_WM_TEMPLATE_ASSEMBLE_XID" val="60656ea74054ed1e2fb7fd1f"/>
  <p:tag name="KSO_WM_TEMPLATE_ASSEMBLE_GROUPID" val="60656ea74054ed1e2fb7fd1f"/>
</p:tagLst>
</file>

<file path=ppt/tags/tag52.xml><?xml version="1.0" encoding="utf-8"?>
<p:tagLst xmlns:a="http://schemas.openxmlformats.org/drawingml/2006/main" xmlns:r="http://schemas.openxmlformats.org/officeDocument/2006/relationships" xmlns:p="http://schemas.openxmlformats.org/presentationml/2006/main">
  <p:tag name="KSO_WM_UNIT_TEXT_SUBTYPE" val="a"/>
  <p:tag name="KSO_WM_UNIT_SUBTYPE" val="a"/>
  <p:tag name="KSO_WM_UNIT_PRESET_TEXT" val="单击此处添加正文，文字是您思想的提炼，为了演示发布的良好效果，请言简意赅的阐述您的观点。您的内容已经简明扼要，字字珠玑，但信息却千丝万缕、错综复杂。"/>
  <p:tag name="KSO_WM_UNIT_NOCLEAR" val="0"/>
  <p:tag name="KSO_WM_UNIT_HIGHLIGHT" val="0"/>
  <p:tag name="KSO_WM_UNIT_COMPATIBLE" val="0"/>
  <p:tag name="KSO_WM_UNIT_DIAGRAM_ISNUMVISUAL" val="0"/>
  <p:tag name="KSO_WM_UNIT_DIAGRAM_ISREFERUNIT" val="0"/>
  <p:tag name="KSO_WM_UNIT_TYPE" val="f"/>
  <p:tag name="KSO_WM_UNIT_INDEX" val="1"/>
  <p:tag name="KSO_WM_UNIT_ID" val="diagram20211081_1*f*1"/>
  <p:tag name="KSO_WM_TEMPLATE_CATEGORY" val="diagram"/>
  <p:tag name="KSO_WM_TEMPLATE_INDEX" val="20211081"/>
  <p:tag name="KSO_WM_UNIT_LAYERLEVEL" val="1"/>
  <p:tag name="KSO_WM_TAG_VERSION" val="1.0"/>
  <p:tag name="KSO_WM_BEAUTIFY_FLAG" val="#wm#"/>
  <p:tag name="KSO_WM_UNIT_DEFAULT_FONT" val="14;20;2"/>
  <p:tag name="KSO_WM_UNIT_BLOCK" val="0"/>
  <p:tag name="KSO_WM_UNIT_VALUE" val="104"/>
  <p:tag name="KSO_WM_UNIT_SHOW_EDIT_AREA_INDICATION" val="1"/>
  <p:tag name="KSO_WM_CHIP_GROUPID" val="5e6b05596848fb12bee65ac8"/>
  <p:tag name="KSO_WM_CHIP_XID" val="5e6b05596848fb12bee65aca"/>
  <p:tag name="KSO_WM_UNIT_DEC_AREA_ID" val="88f6ed639a2c407ab49d3210d4c79d9f"/>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cm&quot;,&quot;fill_mode&quot;:&quot;full&quot;,&quot;sacle_strategy&quot;:&quot;smart&quot;}"/>
  <p:tag name="KSO_WM_ASSEMBLE_CHIP_INDEX" val="38c7d38fa4544f9e97221ac854387c12"/>
  <p:tag name="KSO_WM_UNIT_SUPPORT_UNIT_TYPE" val="[&quot;d&quot;]"/>
  <p:tag name="KSO_WM_UNIT_TEXT_FILL_FORE_SCHEMECOLOR_INDEX_BRIGHTNESS" val="0.25"/>
  <p:tag name="KSO_WM_UNIT_TEXT_FILL_FORE_SCHEMECOLOR_INDEX" val="13"/>
  <p:tag name="KSO_WM_UNIT_TEXT_FILL_TYPE" val="1"/>
  <p:tag name="KSO_WM_TEMPLATE_ASSEMBLE_XID" val="60656ea74054ed1e2fb7fd1f"/>
  <p:tag name="KSO_WM_TEMPLATE_ASSEMBLE_GROUPID" val="60656ea74054ed1e2fb7fd1f"/>
</p:tagLst>
</file>

<file path=ppt/tags/tag53.xml><?xml version="1.0" encoding="utf-8"?>
<p:tagLst xmlns:a="http://schemas.openxmlformats.org/drawingml/2006/main" xmlns:r="http://schemas.openxmlformats.org/officeDocument/2006/relationships" xmlns:p="http://schemas.openxmlformats.org/presentationml/2006/main">
  <p:tag name="KSO_WM_UNIT_TEXT_SUBTYPE" val="a"/>
  <p:tag name="KSO_WM_UNIT_SUBTYPE" val="a"/>
  <p:tag name="KSO_WM_UNIT_PRESET_TEXT" val="单击此处添加正文，文字是您思想的提炼，为了演示发布的良好效果，请言简意赅的阐述您的观点。您的内容已经简明扼要，字字珠玑，但信息却千丝万缕、错综复杂。"/>
  <p:tag name="KSO_WM_UNIT_NOCLEAR" val="0"/>
  <p:tag name="KSO_WM_UNIT_HIGHLIGHT" val="0"/>
  <p:tag name="KSO_WM_UNIT_COMPATIBLE" val="0"/>
  <p:tag name="KSO_WM_UNIT_DIAGRAM_ISNUMVISUAL" val="0"/>
  <p:tag name="KSO_WM_UNIT_DIAGRAM_ISREFERUNIT" val="0"/>
  <p:tag name="KSO_WM_UNIT_TYPE" val="f"/>
  <p:tag name="KSO_WM_UNIT_INDEX" val="2"/>
  <p:tag name="KSO_WM_UNIT_ID" val="diagram20211081_1*f*2"/>
  <p:tag name="KSO_WM_TEMPLATE_CATEGORY" val="diagram"/>
  <p:tag name="KSO_WM_TEMPLATE_INDEX" val="20211081"/>
  <p:tag name="KSO_WM_UNIT_LAYERLEVEL" val="1"/>
  <p:tag name="KSO_WM_TAG_VERSION" val="1.0"/>
  <p:tag name="KSO_WM_BEAUTIFY_FLAG" val="#wm#"/>
  <p:tag name="KSO_WM_UNIT_DEFAULT_FONT" val="14;20;2"/>
  <p:tag name="KSO_WM_UNIT_BLOCK" val="0"/>
  <p:tag name="KSO_WM_UNIT_VALUE" val="104"/>
  <p:tag name="KSO_WM_UNIT_SHOW_EDIT_AREA_INDICATION" val="1"/>
  <p:tag name="KSO_WM_CHIP_GROUPID" val="5e6b05596848fb12bee65ac8"/>
  <p:tag name="KSO_WM_CHIP_XID" val="5e6b05596848fb12bee65aca"/>
  <p:tag name="KSO_WM_UNIT_DEC_AREA_ID" val="14cc609229e3474d9e152a455bd7b660"/>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cm&quot;,&quot;fill_mode&quot;:&quot;full&quot;,&quot;sacle_strategy&quot;:&quot;smart&quot;}"/>
  <p:tag name="KSO_WM_ASSEMBLE_CHIP_INDEX" val="6896e25f404e462ba33409f588c45c9e"/>
  <p:tag name="KSO_WM_UNIT_SUPPORT_UNIT_TYPE" val="[&quot;d&quot;,&quot;α&quot;,&quot;β&quot;,&quot;θ&quot;]"/>
  <p:tag name="KSO_WM_UNIT_TEXT_FILL_FORE_SCHEMECOLOR_INDEX_BRIGHTNESS" val="0.25"/>
  <p:tag name="KSO_WM_UNIT_TEXT_FILL_FORE_SCHEMECOLOR_INDEX" val="13"/>
  <p:tag name="KSO_WM_UNIT_TEXT_FILL_TYPE" val="1"/>
  <p:tag name="KSO_WM_TEMPLATE_ASSEMBLE_XID" val="60656ea74054ed1e2fb7fd1f"/>
  <p:tag name="KSO_WM_TEMPLATE_ASSEMBLE_GROUPID" val="60656ea74054ed1e2fb7fd1f"/>
</p:tagLst>
</file>

<file path=ppt/tags/tag54.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diagram"/>
  <p:tag name="KSO_WM_TEMPLATE_INDEX" val="20211081"/>
  <p:tag name="KSO_WM_SLIDE_LAYOUT_INFO" val="{&quot;backgroundInfo&quot;:[{&quot;bottom&quot;:0,&quot;bottomAbs&quot;:false,&quot;left&quot;:0,&quot;leftAbs&quot;:false,&quot;right&quot;:0.5,&quot;rightAbs&quot;:false,&quot;top&quot;:0,&quot;topAbs&quot;:false,&quot;type&quot;:&quot;leftRight&quot;},{&quot;bottom&quot;:0,&quot;bottomAbs&quot;:false,&quot;left&quot;:0,&quot;leftAbs&quot;:false,&quot;right&quot;:0,&quot;rightAbs&quot;:false,&quot;top&quot;:0,&quot;topAbs&quot;:false,&quot;type&quot;:&quot;general&quot;}],&quot;direction&quot;:1,&quot;id&quot;:&quot;2021-04-01T15:11:00&quot;,&quot;maxSize&quot;:{&quot;size1&quot;:33.79961447465466},&quot;minSize&quot;:{&quot;size1&quot;:33.79961447465466},&quot;normalSize&quot;:{&quot;size1&quot;:33.79961447465466},&quot;subLayout&quot;:[{&quot;id&quot;:&quot;2021-04-01T15:11:00&quot;,&quot;margin&quot;:{&quot;bottom&quot;:2.9629998207092285,&quot;left&quot;:1.6929999589920044,&quot;right&quot;:0,&quot;top&quot;:2.9629998207092285},&quot;type&quot;:0},{&quot;direction&quot;:1,&quot;id&quot;:&quot;2021-04-01T15:11:00&quot;,&quot;maxSize&quot;:{&quot;size1&quot;:41.59941763882147},&quot;minSize&quot;:{&quot;size1&quot;:41.59941763882147},&quot;normalSize&quot;:{&quot;size1&quot;:41.59941763882147},&quot;subLayout&quot;:[{&quot;id&quot;:&quot;2021-04-01T15:11:00&quot;,&quot;margin&quot;:{&quot;bottom&quot;:7.197000503540039,&quot;left&quot;:1.6929999589920044,&quot;right&quot;:0,&quot;top&quot;:6.349999904632568},&quot;type&quot;:0},{&quot;id&quot;:&quot;2021-04-01T15:11:00&quot;,&quot;margin&quot;:{&quot;bottom&quot;:2.9629998207092285,&quot;left&quot;:1.6929999589920044,&quot;right&quot;:1.6929999589920044,&quot;top&quot;:2.9629998207092285},&quot;type&quot;:0}],&quot;type&quot;:0}],&quot;type&quot;:0}"/>
  <p:tag name="KSO_WM_SLIDE_BACKGROUND" val="[&quot;leftRight&quot;,&quot;general&quot;]"/>
  <p:tag name="KSO_WM_SLIDE_RATIO" val="1.777778"/>
  <p:tag name="KSO_WM_CHIP_INFOS" val="{&quot;layout_type&quot;:&quot;leftright&quot;,&quot;layout_feature&quot;:2,&quot;tags&quot;:{&quot;style&quot;:[&quot;商务&quot;,&quot;简约&quot;,&quot;卡通&quot;,&quot;欧美风&quot;,&quot;黑板风&quot;,&quot;渐变风&quot;]},&quot;slide_type&quot;:[&quot;text&quot;],&quot;aspect_ratio&quot;:&quot;16:9&quot;,&quot;diagram&quot;:{&quot;type&quot;:[],&quot;direction&quot;:0,&quot;isSupportDecBetweenItems&quot;:false}}"/>
  <p:tag name="KSO_WM_CHIP_XID" val="5ed203c57ab0972fba70b229"/>
  <p:tag name="KSO_WM_CHIP_FILLPROP" val="[[{&quot;fill_id&quot;:&quot;91a4e7836c6d4155ad053c42651ba485&quot;,&quot;fill_align&quot;:&quot;cm&quot;,&quot;text_align&quot;:&quot;cm&quot;,&quot;text_direction&quot;:&quot;horizontal&quot;,&quot;chip_types&quot;:[&quot;header&quot;]},{&quot;fill_id&quot;:&quot;d8d47328ad0b4b23ad19654c6e197ee5&quot;,&quot;fill_align&quot;:&quot;cm&quot;,&quot;text_align&quot;:&quot;lm&quot;,&quot;text_direction&quot;:&quot;horizontal&quot;,&quot;chip_types&quot;:[&quot;text&quot;,&quot;picture&quot;]},{&quot;fill_id&quot;:&quot;d232afdae4364dcc930c0c19b5e28f45&quot;,&quot;fill_align&quot;:&quot;cm&quot;,&quot;text_align&quot;:&quot;lm&quot;,&quot;text_direction&quot;:&quot;horizontal&quot;,&quot;chip_types&quot;:[&quot;pictext&quot;,&quot;text&quot;,&quot;picture&quot;,&quot;chart&quot;,&quot;table&quot;,&quot;video&quot;],&quot;support_features&quot;:[&quot;collage&quot;,&quot;carousel&quot;]}]]"/>
  <p:tag name="KSO_WM_SLIDE_ID" val="diagram20211081_1"/>
  <p:tag name="KSO_WM_TEMPLATE_SUBCATEGORY" val="21"/>
  <p:tag name="KSO_WM_TEMPLATE_MASTER_TYPE" val="0"/>
  <p:tag name="KSO_WM_TEMPLATE_COLOR_TYPE" val="1"/>
  <p:tag name="KSO_WM_SLIDE_TYPE" val="text"/>
  <p:tag name="KSO_WM_SLIDE_SUBTYPE" val="pureTxt"/>
  <p:tag name="KSO_WM_SLIDE_ITEM_CNT" val="0"/>
  <p:tag name="KSO_WM_SLIDE_INDEX" val="1"/>
  <p:tag name="KSO_WM_SLIDE_SIZE" val="912*540"/>
  <p:tag name="KSO_WM_SLIDE_POSITION" val="0*0"/>
  <p:tag name="KSO_WM_TAG_VERSION" val="1.0"/>
  <p:tag name="KSO_WM_SLIDE_LAYOUT" val="a_f"/>
  <p:tag name="KSO_WM_SLIDE_LAYOUT_CNT" val="1_2"/>
  <p:tag name="KSO_WM_CHIP_GROUPID" val="5ed7466bafe44fab1839bd3a"/>
  <p:tag name="KSO_WM_SLIDE_BK_DARK_LIGHT" val="2"/>
  <p:tag name="KSO_WM_SLIDE_BACKGROUND_TYPE" val="leftRight"/>
  <p:tag name="KSO_WM_SLIDE_SUPPORT_FEATURE_TYPE" val="0"/>
  <p:tag name="KSO_WM_TEMPLATE_ASSEMBLE_XID" val="60656ea74054ed1e2fb7fd1f"/>
  <p:tag name="KSO_WM_TEMPLATE_ASSEMBLE_GROUPID" val="60656ea74054ed1e2fb7fd1f"/>
</p:tagLst>
</file>

<file path=ppt/tags/tag5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11081_1*i*1"/>
  <p:tag name="KSO_WM_UNIT_LAYERLEVEL" val="1"/>
  <p:tag name="KSO_WM_TAG_VERSION" val="1.0"/>
  <p:tag name="KSO_WM_BEAUTIFY_FLAG" val="#wm#"/>
  <p:tag name="KSO_WM_UNIT_TYPE" val="i"/>
  <p:tag name="KSO_WM_UNIT_INDEX" val="1"/>
  <p:tag name="KSO_WM_UNIT_SUBTYPE" val="h"/>
  <p:tag name="KSO_WM_SLIDE_BACKGROUND_TYPE" val="leftRight"/>
  <p:tag name="KSO_WM_SLIDE_BK_DARK_LIGHT" val="2"/>
  <p:tag name="KSO_WM_UNIT_BK_DARK_LIGHT" val="2"/>
  <p:tag name="KSO_WM_UNIT_FILL_FORE_SCHEMECOLOR_INDEX_BRIGHTNESS" val="0"/>
  <p:tag name="KSO_WM_UNIT_FILL_FORE_SCHEMECOLOR_INDEX" val="15"/>
  <p:tag name="KSO_WM_UNIT_FILL_TYPE" val="1"/>
  <p:tag name="KSO_WM_UNIT_TEXT_FILL_FORE_SCHEMECOLOR_INDEX_BRIGHTNESS" val="0"/>
  <p:tag name="KSO_WM_UNIT_TEXT_FILL_FORE_SCHEMECOLOR_INDEX" val="2"/>
  <p:tag name="KSO_WM_UNIT_TEXT_FILL_TYPE" val="1"/>
  <p:tag name="KSO_WM_TEMPLATE_CATEGORY" val="diagram"/>
  <p:tag name="KSO_WM_TEMPLATE_INDEX" val="20211081"/>
  <p:tag name="KSO_WM_UNIT_VALUE" val="650"/>
  <p:tag name="KSO_WM_TEMPLATE_ASSEMBLE_XID" val="60656ea74054ed1e2fb7fd1f"/>
  <p:tag name="KSO_WM_TEMPLATE_ASSEMBLE_GROUPID" val="60656ea74054ed1e2fb7fd1f"/>
</p:tagLst>
</file>

<file path=ppt/tags/tag5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211081_1*i*2"/>
  <p:tag name="KSO_WM_TEMPLATE_CATEGORY" val="diagram"/>
  <p:tag name="KSO_WM_TEMPLATE_INDEX" val="20211081"/>
  <p:tag name="KSO_WM_UNIT_LAYERLEVEL" val="1"/>
  <p:tag name="KSO_WM_TAG_VERSION" val="1.0"/>
  <p:tag name="KSO_WM_BEAUTIFY_FLAG" val="#wm#"/>
  <p:tag name="KSO_WM_UNIT_BLOCK" val="0"/>
  <p:tag name="KSO_WM_UNIT_SM_LIMIT_TYPE" val="1"/>
  <p:tag name="KSO_WM_UNIT_DECORATE_INFO" val="{&quot;ReferentInfo&quot;:{&quot;Id&quot;:&quot;slide&quot;,&quot;X&quot;:{&quot;Pos&quot;:0},&quot;Y&quot;:{&quot;Pos&quot;:0}},&quot;DecorateInfoX&quot;:{&quot;Pos&quot;:0,&quot;IsAbs&quot;:false},&quot;DecorateInfoY&quot;:{&quot;Pos&quot;:0,&quot;IsAbs&quot;:false},&quot;DecorateInfoW&quot;:{&quot;IsAbs&quot;:true},&quot;DecorateInfoH&quot;:{&quot;IsAbs&quot;:true},&quot;whChangeMode&quot;:0}"/>
  <p:tag name="KSO_WM_UNIT_DEC_AREA_ID" val="c29328e584124cc2a0dd0250f1a4fe0a"/>
  <p:tag name="KSO_WM_CHIP_GROUPID" val="5ed7466bafe44fab1839bd3a"/>
  <p:tag name="KSO_WM_CHIP_XID" val="5ed203c57ab0972fba70b229"/>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2"/>
  <p:tag name="KSO_WM_TEMPLATE_ASSEMBLE_XID" val="60656ea74054ed1e2fb7fd1f"/>
  <p:tag name="KSO_WM_TEMPLATE_ASSEMBLE_GROUPID" val="60656ea74054ed1e2fb7fd1f"/>
</p:tagLst>
</file>

<file path=ppt/tags/tag5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3"/>
  <p:tag name="KSO_WM_UNIT_ID" val="diagram20211081_1*i*3"/>
  <p:tag name="KSO_WM_TEMPLATE_CATEGORY" val="diagram"/>
  <p:tag name="KSO_WM_TEMPLATE_INDEX" val="20211081"/>
  <p:tag name="KSO_WM_UNIT_LAYERLEVEL" val="1"/>
  <p:tag name="KSO_WM_TAG_VERSION" val="1.0"/>
  <p:tag name="KSO_WM_BEAUTIFY_FLAG" val="#wm#"/>
  <p:tag name="KSO_WM_UNIT_BLOCK" val="0"/>
  <p:tag name="KSO_WM_UNIT_SM_LIMIT_TYPE" val="1"/>
  <p:tag name="KSO_WM_UNIT_DECORATE_INFO" val="{&quot;ReferentInfo&quot;:{&quot;Id&quot;:&quot;slide&quot;,&quot;X&quot;:{&quot;Pos&quot;:0},&quot;Y&quot;:{&quot;Pos&quot;:0}},&quot;DecorateInfoX&quot;:{&quot;Pos&quot;:0,&quot;IsAbs&quot;:false},&quot;DecorateInfoY&quot;:{&quot;Pos&quot;:0,&quot;IsAbs&quot;:false},&quot;DecorateInfoW&quot;:{&quot;IsAbs&quot;:true},&quot;DecorateInfoH&quot;:{&quot;IsAbs&quot;:true},&quot;whChangeMode&quot;:0}"/>
  <p:tag name="KSO_WM_UNIT_DEC_AREA_ID" val="c0200d132c754560be5c5585b8d4588d"/>
  <p:tag name="KSO_WM_CHIP_GROUPID" val="5ed7466bafe44fab1839bd3a"/>
  <p:tag name="KSO_WM_CHIP_XID" val="5ed203c57ab0972fba70b229"/>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2"/>
  <p:tag name="KSO_WM_TEMPLATE_ASSEMBLE_XID" val="60656ea74054ed1e2fb7fd1f"/>
  <p:tag name="KSO_WM_TEMPLATE_ASSEMBLE_GROUPID" val="60656ea74054ed1e2fb7fd1f"/>
</p:tagLst>
</file>

<file path=ppt/tags/tag5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4"/>
  <p:tag name="KSO_WM_UNIT_ID" val="diagram20211081_1*i*4"/>
  <p:tag name="KSO_WM_TEMPLATE_CATEGORY" val="diagram"/>
  <p:tag name="KSO_WM_TEMPLATE_INDEX" val="20211081"/>
  <p:tag name="KSO_WM_UNIT_LAYERLEVEL" val="1"/>
  <p:tag name="KSO_WM_TAG_VERSION" val="1.0"/>
  <p:tag name="KSO_WM_BEAUTIFY_FLAG" val="#wm#"/>
  <p:tag name="KSO_WM_UNIT_BLOCK" val="0"/>
  <p:tag name="KSO_WM_UNIT_SM_LIMIT_TYPE" val="1"/>
  <p:tag name="KSO_WM_UNIT_DECORATE_INFO" val="{&quot;ReferentInfo&quot;:{&quot;Id&quot;:&quot;slide&quot;,&quot;X&quot;:{&quot;Pos&quot;:1},&quot;Y&quot;:{&quot;Pos&quot;:1}},&quot;DecorateInfoX&quot;:{&quot;Pos&quot;:1,&quot;IsAbs&quot;:false},&quot;DecorateInfoY&quot;:{&quot;Pos&quot;:1,&quot;IsAbs&quot;:false},&quot;DecorateInfoW&quot;:{&quot;IsAbs&quot;:true},&quot;DecorateInfoH&quot;:{&quot;IsAbs&quot;:true},&quot;whChangeMode&quot;:0}"/>
  <p:tag name="KSO_WM_UNIT_DEC_AREA_ID" val="73fa9746dca74bddabbb662d28540912"/>
  <p:tag name="KSO_WM_CHIP_GROUPID" val="5ed7466bafe44fab1839bd3a"/>
  <p:tag name="KSO_WM_CHIP_XID" val="5ed203c57ab0972fba70b229"/>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168"/>
  <p:tag name="KSO_WM_TEMPLATE_ASSEMBLE_XID" val="60656ea74054ed1e2fb7fd1f"/>
  <p:tag name="KSO_WM_TEMPLATE_ASSEMBLE_GROUPID" val="60656ea74054ed1e2fb7fd1f"/>
</p:tagLst>
</file>

<file path=ppt/tags/tag59.xml><?xml version="1.0" encoding="utf-8"?>
<p:tagLst xmlns:a="http://schemas.openxmlformats.org/drawingml/2006/main" xmlns:r="http://schemas.openxmlformats.org/officeDocument/2006/relationships" xmlns:p="http://schemas.openxmlformats.org/presentationml/2006/main">
  <p:tag name="KSO_WM_UNIT_ISCONTENTSTITLE" val="0"/>
  <p:tag name="KSO_WM_UNIT_ISNUMDGMTITLE" val="0"/>
  <p:tag name="KSO_WM_UNIT_NOCLEAR" val="0"/>
  <p:tag name="KSO_WM_UNIT_VALUE" val="6"/>
  <p:tag name="KSO_WM_UNIT_HIGHLIGHT" val="0"/>
  <p:tag name="KSO_WM_UNIT_COMPATIBLE" val="0"/>
  <p:tag name="KSO_WM_UNIT_DIAGRAM_ISNUMVISUAL" val="0"/>
  <p:tag name="KSO_WM_UNIT_DIAGRAM_ISREFERUNIT" val="0"/>
  <p:tag name="KSO_WM_UNIT_TYPE" val="a"/>
  <p:tag name="KSO_WM_UNIT_INDEX" val="1"/>
  <p:tag name="KSO_WM_UNIT_ID" val="diagram20211081_1*a*1"/>
  <p:tag name="KSO_WM_TEMPLATE_CATEGORY" val="diagram"/>
  <p:tag name="KSO_WM_TEMPLATE_INDEX" val="20211081"/>
  <p:tag name="KSO_WM_UNIT_LAYERLEVEL" val="1"/>
  <p:tag name="KSO_WM_TAG_VERSION" val="1.0"/>
  <p:tag name="KSO_WM_BEAUTIFY_FLAG" val="#wm#"/>
  <p:tag name="KSO_WM_UNIT_PRESET_TEXT" val="标题"/>
  <p:tag name="KSO_WM_UNIT_DEFAULT_FONT" val="24;44;4"/>
  <p:tag name="KSO_WM_UNIT_BLOCK" val="0"/>
  <p:tag name="KSO_WM_UNIT_SHOW_EDIT_AREA_INDICATION" val="1"/>
  <p:tag name="KSO_WM_CHIP_GROUPID" val="5e7881253197e252a37019b5"/>
  <p:tag name="KSO_WM_CHIP_XID" val="5e7881253197e252a37019b6"/>
  <p:tag name="KSO_WM_UNIT_DEC_AREA_ID" val="6dcefdcfc0364e11882144eec9080b75"/>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cm&quot;,&quot;fill_mode&quot;:&quot;full&quot;,&quot;sacle_strategy&quot;:&quot;smart&quot;}"/>
  <p:tag name="KSO_WM_ASSEMBLE_CHIP_INDEX" val="a721450aeb6b467dbee868f840494115"/>
  <p:tag name="KSO_WM_UNIT_TEXT_FILL_FORE_SCHEMECOLOR_INDEX_BRIGHTNESS" val="0"/>
  <p:tag name="KSO_WM_UNIT_TEXT_FILL_FORE_SCHEMECOLOR_INDEX" val="13"/>
  <p:tag name="KSO_WM_UNIT_TEXT_FILL_TYPE" val="1"/>
  <p:tag name="KSO_WM_TEMPLATE_ASSEMBLE_XID" val="60656ea74054ed1e2fb7fd1f"/>
  <p:tag name="KSO_WM_TEMPLATE_ASSEMBLE_GROUPID" val="60656ea74054ed1e2fb7fd1f"/>
</p:tagLst>
</file>

<file path=ppt/tags/tag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60.xml><?xml version="1.0" encoding="utf-8"?>
<p:tagLst xmlns:a="http://schemas.openxmlformats.org/drawingml/2006/main" xmlns:r="http://schemas.openxmlformats.org/officeDocument/2006/relationships" xmlns:p="http://schemas.openxmlformats.org/presentationml/2006/main">
  <p:tag name="KSO_WM_UNIT_TEXT_SUBTYPE" val="a"/>
  <p:tag name="KSO_WM_UNIT_SUBTYPE" val="a"/>
  <p:tag name="KSO_WM_UNIT_PRESET_TEXT" val="单击此处添加正文，文字是您思想的提炼，为了演示发布的良好效果，请言简意赅的阐述您的观点。您的内容已经简明扼要，字字珠玑，但信息却千丝万缕、错综复杂。"/>
  <p:tag name="KSO_WM_UNIT_NOCLEAR" val="0"/>
  <p:tag name="KSO_WM_UNIT_HIGHLIGHT" val="0"/>
  <p:tag name="KSO_WM_UNIT_COMPATIBLE" val="0"/>
  <p:tag name="KSO_WM_UNIT_DIAGRAM_ISNUMVISUAL" val="0"/>
  <p:tag name="KSO_WM_UNIT_DIAGRAM_ISREFERUNIT" val="0"/>
  <p:tag name="KSO_WM_UNIT_TYPE" val="f"/>
  <p:tag name="KSO_WM_UNIT_INDEX" val="1"/>
  <p:tag name="KSO_WM_UNIT_ID" val="diagram20211081_1*f*1"/>
  <p:tag name="KSO_WM_TEMPLATE_CATEGORY" val="diagram"/>
  <p:tag name="KSO_WM_TEMPLATE_INDEX" val="20211081"/>
  <p:tag name="KSO_WM_UNIT_LAYERLEVEL" val="1"/>
  <p:tag name="KSO_WM_TAG_VERSION" val="1.0"/>
  <p:tag name="KSO_WM_BEAUTIFY_FLAG" val="#wm#"/>
  <p:tag name="KSO_WM_UNIT_DEFAULT_FONT" val="14;20;2"/>
  <p:tag name="KSO_WM_UNIT_BLOCK" val="0"/>
  <p:tag name="KSO_WM_UNIT_VALUE" val="104"/>
  <p:tag name="KSO_WM_UNIT_SHOW_EDIT_AREA_INDICATION" val="1"/>
  <p:tag name="KSO_WM_CHIP_GROUPID" val="5e6b05596848fb12bee65ac8"/>
  <p:tag name="KSO_WM_CHIP_XID" val="5e6b05596848fb12bee65aca"/>
  <p:tag name="KSO_WM_UNIT_DEC_AREA_ID" val="88f6ed639a2c407ab49d3210d4c79d9f"/>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cm&quot;,&quot;fill_mode&quot;:&quot;full&quot;,&quot;sacle_strategy&quot;:&quot;smart&quot;}"/>
  <p:tag name="KSO_WM_ASSEMBLE_CHIP_INDEX" val="38c7d38fa4544f9e97221ac854387c12"/>
  <p:tag name="KSO_WM_UNIT_SUPPORT_UNIT_TYPE" val="[&quot;d&quot;]"/>
  <p:tag name="KSO_WM_UNIT_TEXT_FILL_FORE_SCHEMECOLOR_INDEX_BRIGHTNESS" val="0.25"/>
  <p:tag name="KSO_WM_UNIT_TEXT_FILL_FORE_SCHEMECOLOR_INDEX" val="13"/>
  <p:tag name="KSO_WM_UNIT_TEXT_FILL_TYPE" val="1"/>
  <p:tag name="KSO_WM_TEMPLATE_ASSEMBLE_XID" val="60656ea74054ed1e2fb7fd1f"/>
  <p:tag name="KSO_WM_TEMPLATE_ASSEMBLE_GROUPID" val="60656ea74054ed1e2fb7fd1f"/>
</p:tagLst>
</file>

<file path=ppt/tags/tag61.xml><?xml version="1.0" encoding="utf-8"?>
<p:tagLst xmlns:a="http://schemas.openxmlformats.org/drawingml/2006/main" xmlns:r="http://schemas.openxmlformats.org/officeDocument/2006/relationships" xmlns:p="http://schemas.openxmlformats.org/presentationml/2006/main">
  <p:tag name="KSO_WM_UNIT_TEXT_SUBTYPE" val="a"/>
  <p:tag name="KSO_WM_UNIT_SUBTYPE" val="a"/>
  <p:tag name="KSO_WM_UNIT_PRESET_TEXT" val="单击此处添加正文，文字是您思想的提炼，为了演示发布的良好效果，请言简意赅的阐述您的观点。您的内容已经简明扼要，字字珠玑，但信息却千丝万缕、错综复杂。"/>
  <p:tag name="KSO_WM_UNIT_NOCLEAR" val="0"/>
  <p:tag name="KSO_WM_UNIT_HIGHLIGHT" val="0"/>
  <p:tag name="KSO_WM_UNIT_COMPATIBLE" val="0"/>
  <p:tag name="KSO_WM_UNIT_DIAGRAM_ISNUMVISUAL" val="0"/>
  <p:tag name="KSO_WM_UNIT_DIAGRAM_ISREFERUNIT" val="0"/>
  <p:tag name="KSO_WM_UNIT_TYPE" val="f"/>
  <p:tag name="KSO_WM_UNIT_INDEX" val="2"/>
  <p:tag name="KSO_WM_UNIT_ID" val="diagram20211081_1*f*2"/>
  <p:tag name="KSO_WM_TEMPLATE_CATEGORY" val="diagram"/>
  <p:tag name="KSO_WM_TEMPLATE_INDEX" val="20211081"/>
  <p:tag name="KSO_WM_UNIT_LAYERLEVEL" val="1"/>
  <p:tag name="KSO_WM_TAG_VERSION" val="1.0"/>
  <p:tag name="KSO_WM_BEAUTIFY_FLAG" val="#wm#"/>
  <p:tag name="KSO_WM_UNIT_DEFAULT_FONT" val="14;20;2"/>
  <p:tag name="KSO_WM_UNIT_BLOCK" val="0"/>
  <p:tag name="KSO_WM_UNIT_VALUE" val="104"/>
  <p:tag name="KSO_WM_UNIT_SHOW_EDIT_AREA_INDICATION" val="1"/>
  <p:tag name="KSO_WM_CHIP_GROUPID" val="5e6b05596848fb12bee65ac8"/>
  <p:tag name="KSO_WM_CHIP_XID" val="5e6b05596848fb12bee65aca"/>
  <p:tag name="KSO_WM_UNIT_DEC_AREA_ID" val="14cc609229e3474d9e152a455bd7b660"/>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cm&quot;,&quot;fill_mode&quot;:&quot;full&quot;,&quot;sacle_strategy&quot;:&quot;smart&quot;}"/>
  <p:tag name="KSO_WM_ASSEMBLE_CHIP_INDEX" val="6896e25f404e462ba33409f588c45c9e"/>
  <p:tag name="KSO_WM_UNIT_SUPPORT_UNIT_TYPE" val="[&quot;d&quot;,&quot;α&quot;,&quot;β&quot;,&quot;θ&quot;]"/>
  <p:tag name="KSO_WM_UNIT_TEXT_FILL_FORE_SCHEMECOLOR_INDEX_BRIGHTNESS" val="0.25"/>
  <p:tag name="KSO_WM_UNIT_TEXT_FILL_FORE_SCHEMECOLOR_INDEX" val="13"/>
  <p:tag name="KSO_WM_UNIT_TEXT_FILL_TYPE" val="1"/>
  <p:tag name="KSO_WM_TEMPLATE_ASSEMBLE_XID" val="60656ea74054ed1e2fb7fd1f"/>
  <p:tag name="KSO_WM_TEMPLATE_ASSEMBLE_GROUPID" val="60656ea74054ed1e2fb7fd1f"/>
</p:tagLst>
</file>

<file path=ppt/tags/tag62.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diagram"/>
  <p:tag name="KSO_WM_TEMPLATE_INDEX" val="20211081"/>
  <p:tag name="KSO_WM_SLIDE_LAYOUT_INFO" val="{&quot;backgroundInfo&quot;:[{&quot;bottom&quot;:0,&quot;bottomAbs&quot;:false,&quot;left&quot;:0,&quot;leftAbs&quot;:false,&quot;right&quot;:0.5,&quot;rightAbs&quot;:false,&quot;top&quot;:0,&quot;topAbs&quot;:false,&quot;type&quot;:&quot;leftRight&quot;},{&quot;bottom&quot;:0,&quot;bottomAbs&quot;:false,&quot;left&quot;:0,&quot;leftAbs&quot;:false,&quot;right&quot;:0,&quot;rightAbs&quot;:false,&quot;top&quot;:0,&quot;topAbs&quot;:false,&quot;type&quot;:&quot;general&quot;}],&quot;direction&quot;:1,&quot;id&quot;:&quot;2021-04-01T15:11:00&quot;,&quot;maxSize&quot;:{&quot;size1&quot;:33.79961447465466},&quot;minSize&quot;:{&quot;size1&quot;:33.79961447465466},&quot;normalSize&quot;:{&quot;size1&quot;:33.79961447465466},&quot;subLayout&quot;:[{&quot;id&quot;:&quot;2021-04-01T15:11:00&quot;,&quot;margin&quot;:{&quot;bottom&quot;:2.9629998207092285,&quot;left&quot;:1.6929999589920044,&quot;right&quot;:0,&quot;top&quot;:2.9629998207092285},&quot;type&quot;:0},{&quot;direction&quot;:1,&quot;id&quot;:&quot;2021-04-01T15:11:00&quot;,&quot;maxSize&quot;:{&quot;size1&quot;:41.59941763882147},&quot;minSize&quot;:{&quot;size1&quot;:41.59941763882147},&quot;normalSize&quot;:{&quot;size1&quot;:41.59941763882147},&quot;subLayout&quot;:[{&quot;id&quot;:&quot;2021-04-01T15:11:00&quot;,&quot;margin&quot;:{&quot;bottom&quot;:7.197000503540039,&quot;left&quot;:1.6929999589920044,&quot;right&quot;:0,&quot;top&quot;:6.349999904632568},&quot;type&quot;:0},{&quot;id&quot;:&quot;2021-04-01T15:11:00&quot;,&quot;margin&quot;:{&quot;bottom&quot;:2.9629998207092285,&quot;left&quot;:1.6929999589920044,&quot;right&quot;:1.6929999589920044,&quot;top&quot;:2.9629998207092285},&quot;type&quot;:0}],&quot;type&quot;:0}],&quot;type&quot;:0}"/>
  <p:tag name="KSO_WM_SLIDE_BACKGROUND" val="[&quot;leftRight&quot;,&quot;general&quot;]"/>
  <p:tag name="KSO_WM_SLIDE_RATIO" val="1.777778"/>
  <p:tag name="KSO_WM_CHIP_INFOS" val="{&quot;layout_type&quot;:&quot;leftright&quot;,&quot;layout_feature&quot;:2,&quot;tags&quot;:{&quot;style&quot;:[&quot;商务&quot;,&quot;简约&quot;,&quot;卡通&quot;,&quot;欧美风&quot;,&quot;黑板风&quot;,&quot;渐变风&quot;]},&quot;slide_type&quot;:[&quot;text&quot;],&quot;aspect_ratio&quot;:&quot;16:9&quot;,&quot;diagram&quot;:{&quot;type&quot;:[],&quot;direction&quot;:0,&quot;isSupportDecBetweenItems&quot;:false}}"/>
  <p:tag name="KSO_WM_CHIP_XID" val="5ed203c57ab0972fba70b229"/>
  <p:tag name="KSO_WM_CHIP_FILLPROP" val="[[{&quot;fill_id&quot;:&quot;91a4e7836c6d4155ad053c42651ba485&quot;,&quot;fill_align&quot;:&quot;cm&quot;,&quot;text_align&quot;:&quot;cm&quot;,&quot;text_direction&quot;:&quot;horizontal&quot;,&quot;chip_types&quot;:[&quot;header&quot;]},{&quot;fill_id&quot;:&quot;d8d47328ad0b4b23ad19654c6e197ee5&quot;,&quot;fill_align&quot;:&quot;cm&quot;,&quot;text_align&quot;:&quot;lm&quot;,&quot;text_direction&quot;:&quot;horizontal&quot;,&quot;chip_types&quot;:[&quot;text&quot;,&quot;picture&quot;]},{&quot;fill_id&quot;:&quot;d232afdae4364dcc930c0c19b5e28f45&quot;,&quot;fill_align&quot;:&quot;cm&quot;,&quot;text_align&quot;:&quot;lm&quot;,&quot;text_direction&quot;:&quot;horizontal&quot;,&quot;chip_types&quot;:[&quot;pictext&quot;,&quot;text&quot;,&quot;picture&quot;,&quot;chart&quot;,&quot;table&quot;,&quot;video&quot;],&quot;support_features&quot;:[&quot;collage&quot;,&quot;carousel&quot;]}]]"/>
  <p:tag name="KSO_WM_SLIDE_ID" val="diagram20211081_1"/>
  <p:tag name="KSO_WM_TEMPLATE_SUBCATEGORY" val="21"/>
  <p:tag name="KSO_WM_TEMPLATE_MASTER_TYPE" val="0"/>
  <p:tag name="KSO_WM_TEMPLATE_COLOR_TYPE" val="1"/>
  <p:tag name="KSO_WM_SLIDE_TYPE" val="text"/>
  <p:tag name="KSO_WM_SLIDE_SUBTYPE" val="pureTxt"/>
  <p:tag name="KSO_WM_SLIDE_ITEM_CNT" val="0"/>
  <p:tag name="KSO_WM_SLIDE_INDEX" val="1"/>
  <p:tag name="KSO_WM_SLIDE_SIZE" val="912*540"/>
  <p:tag name="KSO_WM_SLIDE_POSITION" val="0*0"/>
  <p:tag name="KSO_WM_TAG_VERSION" val="1.0"/>
  <p:tag name="KSO_WM_SLIDE_LAYOUT" val="a_f"/>
  <p:tag name="KSO_WM_SLIDE_LAYOUT_CNT" val="1_2"/>
  <p:tag name="KSO_WM_CHIP_GROUPID" val="5ed7466bafe44fab1839bd3a"/>
  <p:tag name="KSO_WM_SLIDE_BK_DARK_LIGHT" val="2"/>
  <p:tag name="KSO_WM_SLIDE_BACKGROUND_TYPE" val="leftRight"/>
  <p:tag name="KSO_WM_SLIDE_SUPPORT_FEATURE_TYPE" val="0"/>
  <p:tag name="KSO_WM_TEMPLATE_ASSEMBLE_XID" val="60656ea74054ed1e2fb7fd1f"/>
  <p:tag name="KSO_WM_TEMPLATE_ASSEMBLE_GROUPID" val="60656ea74054ed1e2fb7fd1f"/>
</p:tagLst>
</file>

<file path=ppt/tags/tag6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11081_1*i*1"/>
  <p:tag name="KSO_WM_UNIT_LAYERLEVEL" val="1"/>
  <p:tag name="KSO_WM_TAG_VERSION" val="1.0"/>
  <p:tag name="KSO_WM_BEAUTIFY_FLAG" val="#wm#"/>
  <p:tag name="KSO_WM_UNIT_TYPE" val="i"/>
  <p:tag name="KSO_WM_UNIT_INDEX" val="1"/>
  <p:tag name="KSO_WM_UNIT_SUBTYPE" val="h"/>
  <p:tag name="KSO_WM_SLIDE_BACKGROUND_TYPE" val="leftRight"/>
  <p:tag name="KSO_WM_SLIDE_BK_DARK_LIGHT" val="2"/>
  <p:tag name="KSO_WM_UNIT_BK_DARK_LIGHT" val="2"/>
  <p:tag name="KSO_WM_UNIT_FILL_FORE_SCHEMECOLOR_INDEX_BRIGHTNESS" val="0"/>
  <p:tag name="KSO_WM_UNIT_FILL_FORE_SCHEMECOLOR_INDEX" val="15"/>
  <p:tag name="KSO_WM_UNIT_FILL_TYPE" val="1"/>
  <p:tag name="KSO_WM_UNIT_TEXT_FILL_FORE_SCHEMECOLOR_INDEX_BRIGHTNESS" val="0"/>
  <p:tag name="KSO_WM_UNIT_TEXT_FILL_FORE_SCHEMECOLOR_INDEX" val="2"/>
  <p:tag name="KSO_WM_UNIT_TEXT_FILL_TYPE" val="1"/>
  <p:tag name="KSO_WM_TEMPLATE_CATEGORY" val="diagram"/>
  <p:tag name="KSO_WM_TEMPLATE_INDEX" val="20211081"/>
  <p:tag name="KSO_WM_UNIT_VALUE" val="650"/>
  <p:tag name="KSO_WM_TEMPLATE_ASSEMBLE_XID" val="60656ea74054ed1e2fb7fd1f"/>
  <p:tag name="KSO_WM_TEMPLATE_ASSEMBLE_GROUPID" val="60656ea74054ed1e2fb7fd1f"/>
</p:tagLst>
</file>

<file path=ppt/tags/tag6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211081_1*i*2"/>
  <p:tag name="KSO_WM_TEMPLATE_CATEGORY" val="diagram"/>
  <p:tag name="KSO_WM_TEMPLATE_INDEX" val="20211081"/>
  <p:tag name="KSO_WM_UNIT_LAYERLEVEL" val="1"/>
  <p:tag name="KSO_WM_TAG_VERSION" val="1.0"/>
  <p:tag name="KSO_WM_BEAUTIFY_FLAG" val="#wm#"/>
  <p:tag name="KSO_WM_UNIT_BLOCK" val="0"/>
  <p:tag name="KSO_WM_UNIT_SM_LIMIT_TYPE" val="1"/>
  <p:tag name="KSO_WM_UNIT_DECORATE_INFO" val="{&quot;ReferentInfo&quot;:{&quot;Id&quot;:&quot;slide&quot;,&quot;X&quot;:{&quot;Pos&quot;:0},&quot;Y&quot;:{&quot;Pos&quot;:0}},&quot;DecorateInfoX&quot;:{&quot;Pos&quot;:0,&quot;IsAbs&quot;:false},&quot;DecorateInfoY&quot;:{&quot;Pos&quot;:0,&quot;IsAbs&quot;:false},&quot;DecorateInfoW&quot;:{&quot;IsAbs&quot;:true},&quot;DecorateInfoH&quot;:{&quot;IsAbs&quot;:true},&quot;whChangeMode&quot;:0}"/>
  <p:tag name="KSO_WM_UNIT_DEC_AREA_ID" val="c29328e584124cc2a0dd0250f1a4fe0a"/>
  <p:tag name="KSO_WM_CHIP_GROUPID" val="5ed7466bafe44fab1839bd3a"/>
  <p:tag name="KSO_WM_CHIP_XID" val="5ed203c57ab0972fba70b229"/>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2"/>
  <p:tag name="KSO_WM_TEMPLATE_ASSEMBLE_XID" val="60656ea74054ed1e2fb7fd1f"/>
  <p:tag name="KSO_WM_TEMPLATE_ASSEMBLE_GROUPID" val="60656ea74054ed1e2fb7fd1f"/>
</p:tagLst>
</file>

<file path=ppt/tags/tag6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3"/>
  <p:tag name="KSO_WM_UNIT_ID" val="diagram20211081_1*i*3"/>
  <p:tag name="KSO_WM_TEMPLATE_CATEGORY" val="diagram"/>
  <p:tag name="KSO_WM_TEMPLATE_INDEX" val="20211081"/>
  <p:tag name="KSO_WM_UNIT_LAYERLEVEL" val="1"/>
  <p:tag name="KSO_WM_TAG_VERSION" val="1.0"/>
  <p:tag name="KSO_WM_BEAUTIFY_FLAG" val="#wm#"/>
  <p:tag name="KSO_WM_UNIT_BLOCK" val="0"/>
  <p:tag name="KSO_WM_UNIT_SM_LIMIT_TYPE" val="1"/>
  <p:tag name="KSO_WM_UNIT_DECORATE_INFO" val="{&quot;ReferentInfo&quot;:{&quot;Id&quot;:&quot;slide&quot;,&quot;X&quot;:{&quot;Pos&quot;:0},&quot;Y&quot;:{&quot;Pos&quot;:0}},&quot;DecorateInfoX&quot;:{&quot;Pos&quot;:0,&quot;IsAbs&quot;:false},&quot;DecorateInfoY&quot;:{&quot;Pos&quot;:0,&quot;IsAbs&quot;:false},&quot;DecorateInfoW&quot;:{&quot;IsAbs&quot;:true},&quot;DecorateInfoH&quot;:{&quot;IsAbs&quot;:true},&quot;whChangeMode&quot;:0}"/>
  <p:tag name="KSO_WM_UNIT_DEC_AREA_ID" val="c0200d132c754560be5c5585b8d4588d"/>
  <p:tag name="KSO_WM_CHIP_GROUPID" val="5ed7466bafe44fab1839bd3a"/>
  <p:tag name="KSO_WM_CHIP_XID" val="5ed203c57ab0972fba70b229"/>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2"/>
  <p:tag name="KSO_WM_TEMPLATE_ASSEMBLE_XID" val="60656ea74054ed1e2fb7fd1f"/>
  <p:tag name="KSO_WM_TEMPLATE_ASSEMBLE_GROUPID" val="60656ea74054ed1e2fb7fd1f"/>
</p:tagLst>
</file>

<file path=ppt/tags/tag6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4"/>
  <p:tag name="KSO_WM_UNIT_ID" val="diagram20211081_1*i*4"/>
  <p:tag name="KSO_WM_TEMPLATE_CATEGORY" val="diagram"/>
  <p:tag name="KSO_WM_TEMPLATE_INDEX" val="20211081"/>
  <p:tag name="KSO_WM_UNIT_LAYERLEVEL" val="1"/>
  <p:tag name="KSO_WM_TAG_VERSION" val="1.0"/>
  <p:tag name="KSO_WM_BEAUTIFY_FLAG" val="#wm#"/>
  <p:tag name="KSO_WM_UNIT_BLOCK" val="0"/>
  <p:tag name="KSO_WM_UNIT_SM_LIMIT_TYPE" val="1"/>
  <p:tag name="KSO_WM_UNIT_DECORATE_INFO" val="{&quot;ReferentInfo&quot;:{&quot;Id&quot;:&quot;slide&quot;,&quot;X&quot;:{&quot;Pos&quot;:1},&quot;Y&quot;:{&quot;Pos&quot;:1}},&quot;DecorateInfoX&quot;:{&quot;Pos&quot;:1,&quot;IsAbs&quot;:false},&quot;DecorateInfoY&quot;:{&quot;Pos&quot;:1,&quot;IsAbs&quot;:false},&quot;DecorateInfoW&quot;:{&quot;IsAbs&quot;:true},&quot;DecorateInfoH&quot;:{&quot;IsAbs&quot;:true},&quot;whChangeMode&quot;:0}"/>
  <p:tag name="KSO_WM_UNIT_DEC_AREA_ID" val="73fa9746dca74bddabbb662d28540912"/>
  <p:tag name="KSO_WM_CHIP_GROUPID" val="5ed7466bafe44fab1839bd3a"/>
  <p:tag name="KSO_WM_CHIP_XID" val="5ed203c57ab0972fba70b229"/>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168"/>
  <p:tag name="KSO_WM_TEMPLATE_ASSEMBLE_XID" val="60656ea74054ed1e2fb7fd1f"/>
  <p:tag name="KSO_WM_TEMPLATE_ASSEMBLE_GROUPID" val="60656ea74054ed1e2fb7fd1f"/>
</p:tagLst>
</file>

<file path=ppt/tags/tag67.xml><?xml version="1.0" encoding="utf-8"?>
<p:tagLst xmlns:a="http://schemas.openxmlformats.org/drawingml/2006/main" xmlns:r="http://schemas.openxmlformats.org/officeDocument/2006/relationships" xmlns:p="http://schemas.openxmlformats.org/presentationml/2006/main">
  <p:tag name="KSO_WM_UNIT_ISCONTENTSTITLE" val="0"/>
  <p:tag name="KSO_WM_UNIT_ISNUMDGMTITLE" val="0"/>
  <p:tag name="KSO_WM_UNIT_NOCLEAR" val="0"/>
  <p:tag name="KSO_WM_UNIT_VALUE" val="6"/>
  <p:tag name="KSO_WM_UNIT_HIGHLIGHT" val="0"/>
  <p:tag name="KSO_WM_UNIT_COMPATIBLE" val="0"/>
  <p:tag name="KSO_WM_UNIT_DIAGRAM_ISNUMVISUAL" val="0"/>
  <p:tag name="KSO_WM_UNIT_DIAGRAM_ISREFERUNIT" val="0"/>
  <p:tag name="KSO_WM_UNIT_TYPE" val="a"/>
  <p:tag name="KSO_WM_UNIT_INDEX" val="1"/>
  <p:tag name="KSO_WM_UNIT_ID" val="diagram20211081_1*a*1"/>
  <p:tag name="KSO_WM_TEMPLATE_CATEGORY" val="diagram"/>
  <p:tag name="KSO_WM_TEMPLATE_INDEX" val="20211081"/>
  <p:tag name="KSO_WM_UNIT_LAYERLEVEL" val="1"/>
  <p:tag name="KSO_WM_TAG_VERSION" val="1.0"/>
  <p:tag name="KSO_WM_BEAUTIFY_FLAG" val="#wm#"/>
  <p:tag name="KSO_WM_UNIT_PRESET_TEXT" val="标题"/>
  <p:tag name="KSO_WM_UNIT_DEFAULT_FONT" val="24;44;4"/>
  <p:tag name="KSO_WM_UNIT_BLOCK" val="0"/>
  <p:tag name="KSO_WM_UNIT_SHOW_EDIT_AREA_INDICATION" val="1"/>
  <p:tag name="KSO_WM_CHIP_GROUPID" val="5e7881253197e252a37019b5"/>
  <p:tag name="KSO_WM_CHIP_XID" val="5e7881253197e252a37019b6"/>
  <p:tag name="KSO_WM_UNIT_DEC_AREA_ID" val="6dcefdcfc0364e11882144eec9080b75"/>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cm&quot;,&quot;fill_mode&quot;:&quot;full&quot;,&quot;sacle_strategy&quot;:&quot;smart&quot;}"/>
  <p:tag name="KSO_WM_ASSEMBLE_CHIP_INDEX" val="a721450aeb6b467dbee868f840494115"/>
  <p:tag name="KSO_WM_UNIT_TEXT_FILL_FORE_SCHEMECOLOR_INDEX_BRIGHTNESS" val="0"/>
  <p:tag name="KSO_WM_UNIT_TEXT_FILL_FORE_SCHEMECOLOR_INDEX" val="13"/>
  <p:tag name="KSO_WM_UNIT_TEXT_FILL_TYPE" val="1"/>
  <p:tag name="KSO_WM_TEMPLATE_ASSEMBLE_XID" val="60656ea74054ed1e2fb7fd1f"/>
  <p:tag name="KSO_WM_TEMPLATE_ASSEMBLE_GROUPID" val="60656ea74054ed1e2fb7fd1f"/>
</p:tagLst>
</file>

<file path=ppt/tags/tag68.xml><?xml version="1.0" encoding="utf-8"?>
<p:tagLst xmlns:a="http://schemas.openxmlformats.org/drawingml/2006/main" xmlns:r="http://schemas.openxmlformats.org/officeDocument/2006/relationships" xmlns:p="http://schemas.openxmlformats.org/presentationml/2006/main">
  <p:tag name="KSO_WM_UNIT_TEXT_SUBTYPE" val="a"/>
  <p:tag name="KSO_WM_UNIT_SUBTYPE" val="a"/>
  <p:tag name="KSO_WM_UNIT_PRESET_TEXT" val="单击此处添加正文，文字是您思想的提炼，为了演示发布的良好效果，请言简意赅的阐述您的观点。您的内容已经简明扼要，字字珠玑，但信息却千丝万缕、错综复杂。"/>
  <p:tag name="KSO_WM_UNIT_NOCLEAR" val="0"/>
  <p:tag name="KSO_WM_UNIT_HIGHLIGHT" val="0"/>
  <p:tag name="KSO_WM_UNIT_COMPATIBLE" val="0"/>
  <p:tag name="KSO_WM_UNIT_DIAGRAM_ISNUMVISUAL" val="0"/>
  <p:tag name="KSO_WM_UNIT_DIAGRAM_ISREFERUNIT" val="0"/>
  <p:tag name="KSO_WM_UNIT_TYPE" val="f"/>
  <p:tag name="KSO_WM_UNIT_INDEX" val="1"/>
  <p:tag name="KSO_WM_UNIT_ID" val="diagram20211081_1*f*1"/>
  <p:tag name="KSO_WM_TEMPLATE_CATEGORY" val="diagram"/>
  <p:tag name="KSO_WM_TEMPLATE_INDEX" val="20211081"/>
  <p:tag name="KSO_WM_UNIT_LAYERLEVEL" val="1"/>
  <p:tag name="KSO_WM_TAG_VERSION" val="1.0"/>
  <p:tag name="KSO_WM_BEAUTIFY_FLAG" val="#wm#"/>
  <p:tag name="KSO_WM_UNIT_DEFAULT_FONT" val="14;20;2"/>
  <p:tag name="KSO_WM_UNIT_BLOCK" val="0"/>
  <p:tag name="KSO_WM_UNIT_VALUE" val="104"/>
  <p:tag name="KSO_WM_UNIT_SHOW_EDIT_AREA_INDICATION" val="1"/>
  <p:tag name="KSO_WM_CHIP_GROUPID" val="5e6b05596848fb12bee65ac8"/>
  <p:tag name="KSO_WM_CHIP_XID" val="5e6b05596848fb12bee65aca"/>
  <p:tag name="KSO_WM_UNIT_DEC_AREA_ID" val="88f6ed639a2c407ab49d3210d4c79d9f"/>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cm&quot;,&quot;fill_mode&quot;:&quot;full&quot;,&quot;sacle_strategy&quot;:&quot;smart&quot;}"/>
  <p:tag name="KSO_WM_ASSEMBLE_CHIP_INDEX" val="38c7d38fa4544f9e97221ac854387c12"/>
  <p:tag name="KSO_WM_UNIT_SUPPORT_UNIT_TYPE" val="[&quot;d&quot;]"/>
  <p:tag name="KSO_WM_UNIT_TEXT_FILL_FORE_SCHEMECOLOR_INDEX_BRIGHTNESS" val="0.25"/>
  <p:tag name="KSO_WM_UNIT_TEXT_FILL_FORE_SCHEMECOLOR_INDEX" val="13"/>
  <p:tag name="KSO_WM_UNIT_TEXT_FILL_TYPE" val="1"/>
  <p:tag name="KSO_WM_TEMPLATE_ASSEMBLE_XID" val="60656ea74054ed1e2fb7fd1f"/>
  <p:tag name="KSO_WM_TEMPLATE_ASSEMBLE_GROUPID" val="60656ea74054ed1e2fb7fd1f"/>
</p:tagLst>
</file>

<file path=ppt/tags/tag69.xml><?xml version="1.0" encoding="utf-8"?>
<p:tagLst xmlns:a="http://schemas.openxmlformats.org/drawingml/2006/main" xmlns:r="http://schemas.openxmlformats.org/officeDocument/2006/relationships" xmlns:p="http://schemas.openxmlformats.org/presentationml/2006/main">
  <p:tag name="KSO_WM_UNIT_TEXT_SUBTYPE" val="a"/>
  <p:tag name="KSO_WM_UNIT_SUBTYPE" val="a"/>
  <p:tag name="KSO_WM_UNIT_PRESET_TEXT" val="单击此处添加正文，文字是您思想的提炼，为了演示发布的良好效果，请言简意赅的阐述您的观点。您的内容已经简明扼要，字字珠玑，但信息却千丝万缕、错综复杂。"/>
  <p:tag name="KSO_WM_UNIT_NOCLEAR" val="0"/>
  <p:tag name="KSO_WM_UNIT_HIGHLIGHT" val="0"/>
  <p:tag name="KSO_WM_UNIT_COMPATIBLE" val="0"/>
  <p:tag name="KSO_WM_UNIT_DIAGRAM_ISNUMVISUAL" val="0"/>
  <p:tag name="KSO_WM_UNIT_DIAGRAM_ISREFERUNIT" val="0"/>
  <p:tag name="KSO_WM_UNIT_TYPE" val="f"/>
  <p:tag name="KSO_WM_UNIT_INDEX" val="2"/>
  <p:tag name="KSO_WM_UNIT_ID" val="diagram20211081_1*f*2"/>
  <p:tag name="KSO_WM_TEMPLATE_CATEGORY" val="diagram"/>
  <p:tag name="KSO_WM_TEMPLATE_INDEX" val="20211081"/>
  <p:tag name="KSO_WM_UNIT_LAYERLEVEL" val="1"/>
  <p:tag name="KSO_WM_TAG_VERSION" val="1.0"/>
  <p:tag name="KSO_WM_BEAUTIFY_FLAG" val="#wm#"/>
  <p:tag name="KSO_WM_UNIT_DEFAULT_FONT" val="14;20;2"/>
  <p:tag name="KSO_WM_UNIT_BLOCK" val="0"/>
  <p:tag name="KSO_WM_UNIT_VALUE" val="104"/>
  <p:tag name="KSO_WM_UNIT_SHOW_EDIT_AREA_INDICATION" val="1"/>
  <p:tag name="KSO_WM_CHIP_GROUPID" val="5e6b05596848fb12bee65ac8"/>
  <p:tag name="KSO_WM_CHIP_XID" val="5e6b05596848fb12bee65aca"/>
  <p:tag name="KSO_WM_UNIT_DEC_AREA_ID" val="14cc609229e3474d9e152a455bd7b660"/>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cm&quot;,&quot;fill_mode&quot;:&quot;full&quot;,&quot;sacle_strategy&quot;:&quot;smart&quot;}"/>
  <p:tag name="KSO_WM_ASSEMBLE_CHIP_INDEX" val="6896e25f404e462ba33409f588c45c9e"/>
  <p:tag name="KSO_WM_UNIT_SUPPORT_UNIT_TYPE" val="[&quot;d&quot;,&quot;α&quot;,&quot;β&quot;,&quot;θ&quot;]"/>
  <p:tag name="KSO_WM_UNIT_TEXT_FILL_FORE_SCHEMECOLOR_INDEX_BRIGHTNESS" val="0.25"/>
  <p:tag name="KSO_WM_UNIT_TEXT_FILL_FORE_SCHEMECOLOR_INDEX" val="13"/>
  <p:tag name="KSO_WM_UNIT_TEXT_FILL_TYPE" val="1"/>
  <p:tag name="KSO_WM_TEMPLATE_ASSEMBLE_XID" val="60656ea74054ed1e2fb7fd1f"/>
  <p:tag name="KSO_WM_TEMPLATE_ASSEMBLE_GROUPID" val="60656ea74054ed1e2fb7fd1f"/>
</p:tagLst>
</file>

<file path=ppt/tags/tag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70.xml><?xml version="1.0" encoding="utf-8"?>
<p:tagLst xmlns:a="http://schemas.openxmlformats.org/drawingml/2006/main" xmlns:r="http://schemas.openxmlformats.org/officeDocument/2006/relationships" xmlns:p="http://schemas.openxmlformats.org/presentationml/2006/main">
  <p:tag name="KSO_WM_SLIDE_ITEM_CNT" val="4"/>
</p:tagLst>
</file>

<file path=ppt/tags/tag7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16844_3*m_i*1_1"/>
  <p:tag name="KSO_WM_TEMPLATE_CATEGORY" val="diagram"/>
  <p:tag name="KSO_WM_TEMPLATE_INDEX" val="20216844"/>
  <p:tag name="KSO_WM_UNIT_LAYERLEVEL" val="1_1"/>
  <p:tag name="KSO_WM_TAG_VERSION" val="1.0"/>
  <p:tag name="KSO_WM_BEAUTIFY_FLAG" val="#wm#"/>
  <p:tag name="KSO_WM_UNIT_TYPE" val="m_i"/>
  <p:tag name="KSO_WM_UNIT_INDEX" val="1_1"/>
  <p:tag name="KSO_WM_DIAGRAM_GROUP_CODE" val="m1-1"/>
  <p:tag name="KSO_WM_UNIT_LINE_FORE_SCHEMECOLOR_INDEX_BRIGHTNESS" val="0"/>
  <p:tag name="KSO_WM_UNIT_LINE_FORE_SCHEMECOLOR_INDEX" val="13"/>
  <p:tag name="KSO_WM_UNIT_LINE_FILL_TYPE" val="2"/>
  <p:tag name="KSO_WM_UNIT_USESOURCEFORMAT_APPLY" val="1"/>
</p:tagLst>
</file>

<file path=ppt/tags/tag7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16844_3*m_h_i*1_1_2"/>
  <p:tag name="KSO_WM_TEMPLATE_CATEGORY" val="diagram"/>
  <p:tag name="KSO_WM_TEMPLATE_INDEX" val="20216844"/>
  <p:tag name="KSO_WM_UNIT_LAYERLEVEL" val="1_1_1"/>
  <p:tag name="KSO_WM_TAG_VERSION" val="1.0"/>
  <p:tag name="KSO_WM_BEAUTIFY_FLAG" val="#wm#"/>
  <p:tag name="KSO_WM_UNIT_TYPE" val="m_h_i"/>
  <p:tag name="KSO_WM_UNIT_INDEX" val="1_1_2"/>
  <p:tag name="KSO_WM_DIAGRAM_GROUP_CODE" val="m1-1"/>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7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16844_3*m_h_i*1_2_3"/>
  <p:tag name="KSO_WM_TEMPLATE_CATEGORY" val="diagram"/>
  <p:tag name="KSO_WM_TEMPLATE_INDEX" val="20216844"/>
  <p:tag name="KSO_WM_UNIT_LAYERLEVEL" val="1_1_1"/>
  <p:tag name="KSO_WM_TAG_VERSION" val="1.0"/>
  <p:tag name="KSO_WM_BEAUTIFY_FLAG" val="#wm#"/>
  <p:tag name="KSO_WM_UNIT_TYPE" val="m_h_i"/>
  <p:tag name="KSO_WM_UNIT_INDEX" val="1_2_3"/>
  <p:tag name="KSO_WM_DIAGRAM_GROUP_CODE" val="m1-1"/>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7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16844_3*m_h_i*1_1_1"/>
  <p:tag name="KSO_WM_TEMPLATE_CATEGORY" val="diagram"/>
  <p:tag name="KSO_WM_TEMPLATE_INDEX" val="20216844"/>
  <p:tag name="KSO_WM_UNIT_LAYERLEVEL" val="1_1_1"/>
  <p:tag name="KSO_WM_TAG_VERSION" val="1.0"/>
  <p:tag name="KSO_WM_BEAUTIFY_FLAG" val="#wm#"/>
  <p:tag name="KSO_WM_UNIT_TYPE" val="m_h_i"/>
  <p:tag name="KSO_WM_UNIT_INDEX" val="1_1_1"/>
  <p:tag name="KSO_WM_DIAGRAM_GROUP_CODE" val="m1-1"/>
  <p:tag name="KSO_WM_UNIT_LINE_FORE_SCHEMECOLOR_INDEX_BRIGHTNESS" val="0"/>
  <p:tag name="KSO_WM_UNIT_LINE_FORE_SCHEMECOLOR_INDEX" val="5"/>
  <p:tag name="KSO_WM_UNIT_LINE_FILL_TYPE" val="2"/>
  <p:tag name="KSO_WM_UNIT_USESOURCEFORMAT_APPLY" val="1"/>
</p:tagLst>
</file>

<file path=ppt/tags/tag7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16844_3*m_h_f*1_1_1"/>
  <p:tag name="KSO_WM_TEMPLATE_CATEGORY" val="diagram"/>
  <p:tag name="KSO_WM_TEMPLATE_INDEX" val="20216844"/>
  <p:tag name="KSO_WM_UNIT_LAYERLEVEL" val="1_1_1"/>
  <p:tag name="KSO_WM_TAG_VERSION" val="1.0"/>
  <p:tag name="KSO_WM_BEAUTIFY_FLAG" val="#wm#"/>
  <p:tag name="KSO_WM_UNIT_SUBTYPE" val="a"/>
  <p:tag name="KSO_WM_UNIT_PRESET_TEXT" val="单击此处输入你的正文，文字是您思想的提炼,请尽量言简意赅的阐述观点，根据需要可酌情增减文字。"/>
  <p:tag name="KSO_WM_UNIT_NOCLEAR" val="0"/>
  <p:tag name="KSO_WM_UNIT_TYPE" val="m_h_f"/>
  <p:tag name="KSO_WM_UNIT_INDEX" val="1_1_1"/>
  <p:tag name="KSO_WM_DIAGRAM_GROUP_CODE" val="m1-1"/>
  <p:tag name="KSO_WM_UNIT_TEXT_FILL_FORE_SCHEMECOLOR_INDEX_BRIGHTNESS" val="0.25"/>
  <p:tag name="KSO_WM_UNIT_TEXT_FILL_FORE_SCHEMECOLOR_INDEX" val="13"/>
  <p:tag name="KSO_WM_UNIT_TEXT_FILL_TYPE" val="1"/>
  <p:tag name="KSO_WM_UNIT_USESOURCEFORMAT_APPLY" val="1"/>
</p:tagLst>
</file>

<file path=ppt/tags/tag7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16844_3*m_h_a*1_1_1"/>
  <p:tag name="KSO_WM_TEMPLATE_CATEGORY" val="diagram"/>
  <p:tag name="KSO_WM_TEMPLATE_INDEX" val="20216844"/>
  <p:tag name="KSO_WM_UNIT_LAYERLEVEL" val="1_1_1"/>
  <p:tag name="KSO_WM_TAG_VERSION" val="1.0"/>
  <p:tag name="KSO_WM_BEAUTIFY_FLAG" val="#wm#"/>
  <p:tag name="KSO_WM_UNIT_ISCONTENTSTITLE" val="0"/>
  <p:tag name="KSO_WM_UNIT_ISNUMDGMTITLE" val="0"/>
  <p:tag name="KSO_WM_UNIT_PRESET_TEXT" val="添加标题"/>
  <p:tag name="KSO_WM_UNIT_NOCLEAR" val="0"/>
  <p:tag name="KSO_WM_UNIT_TYPE" val="m_h_a"/>
  <p:tag name="KSO_WM_UNIT_INDEX" val="1_1_1"/>
  <p:tag name="KSO_WM_DIAGRAM_GROUP_CODE" val="m1-1"/>
  <p:tag name="KSO_WM_UNIT_TEXT_FILL_FORE_SCHEMECOLOR_INDEX_BRIGHTNESS" val="0"/>
  <p:tag name="KSO_WM_UNIT_TEXT_FILL_FORE_SCHEMECOLOR_INDEX" val="14"/>
  <p:tag name="KSO_WM_UNIT_TEXT_FILL_TYPE" val="1"/>
  <p:tag name="KSO_WM_UNIT_USESOURCEFORMAT_APPLY" val="1"/>
</p:tagLst>
</file>

<file path=ppt/tags/tag7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16844_3*m_h_i*1_2_4"/>
  <p:tag name="KSO_WM_TEMPLATE_CATEGORY" val="diagram"/>
  <p:tag name="KSO_WM_TEMPLATE_INDEX" val="20216844"/>
  <p:tag name="KSO_WM_UNIT_LAYERLEVEL" val="1_1_1"/>
  <p:tag name="KSO_WM_TAG_VERSION" val="1.0"/>
  <p:tag name="KSO_WM_BEAUTIFY_FLAG" val="#wm#"/>
  <p:tag name="KSO_WM_UNIT_TYPE" val="m_h_i"/>
  <p:tag name="KSO_WM_UNIT_INDEX" val="1_2_4"/>
  <p:tag name="KSO_WM_DIAGRAM_GROUP_CODE" val="m1-1"/>
  <p:tag name="KSO_WM_UNIT_FILL_FORE_SCHEMECOLOR_INDEX_BRIGHTNESS" val="0"/>
  <p:tag name="KSO_WM_UNIT_FILL_FORE_SCHEMECOLOR_INDEX" val="7"/>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7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16844_3*m_h_i*1_3_4"/>
  <p:tag name="KSO_WM_TEMPLATE_CATEGORY" val="diagram"/>
  <p:tag name="KSO_WM_TEMPLATE_INDEX" val="20216844"/>
  <p:tag name="KSO_WM_UNIT_LAYERLEVEL" val="1_1_1"/>
  <p:tag name="KSO_WM_TAG_VERSION" val="1.0"/>
  <p:tag name="KSO_WM_BEAUTIFY_FLAG" val="#wm#"/>
  <p:tag name="KSO_WM_UNIT_TYPE" val="m_h_i"/>
  <p:tag name="KSO_WM_UNIT_INDEX" val="1_3_4"/>
  <p:tag name="KSO_WM_DIAGRAM_GROUP_CODE" val="m1-1"/>
  <p:tag name="KSO_WM_UNIT_FILL_FORE_SCHEMECOLOR_INDEX_BRIGHTNESS" val="0"/>
  <p:tag name="KSO_WM_UNIT_FILL_FORE_SCHEMECOLOR_INDEX" val="7"/>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7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16844_3*m_h_i*1_2_1"/>
  <p:tag name="KSO_WM_TEMPLATE_CATEGORY" val="diagram"/>
  <p:tag name="KSO_WM_TEMPLATE_INDEX" val="20216844"/>
  <p:tag name="KSO_WM_UNIT_LAYERLEVEL" val="1_1_1"/>
  <p:tag name="KSO_WM_TAG_VERSION" val="1.0"/>
  <p:tag name="KSO_WM_BEAUTIFY_FLAG" val="#wm#"/>
  <p:tag name="KSO_WM_UNIT_TYPE" val="m_h_i"/>
  <p:tag name="KSO_WM_UNIT_INDEX" val="1_2_1"/>
  <p:tag name="KSO_WM_DIAGRAM_GROUP_CODE" val="m1-1"/>
  <p:tag name="KSO_WM_UNIT_LINE_FORE_SCHEMECOLOR_INDEX_BRIGHTNESS" val="0"/>
  <p:tag name="KSO_WM_UNIT_LINE_FORE_SCHEMECOLOR_INDEX" val="7"/>
  <p:tag name="KSO_WM_UNIT_LINE_FILL_TYPE" val="2"/>
  <p:tag name="KSO_WM_UNIT_USESOURCEFORMAT_APPLY" val="1"/>
</p:tagLst>
</file>

<file path=ppt/tags/tag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8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16844_3*m_h_f*1_2_1"/>
  <p:tag name="KSO_WM_TEMPLATE_CATEGORY" val="diagram"/>
  <p:tag name="KSO_WM_TEMPLATE_INDEX" val="20216844"/>
  <p:tag name="KSO_WM_UNIT_LAYERLEVEL" val="1_1_1"/>
  <p:tag name="KSO_WM_TAG_VERSION" val="1.0"/>
  <p:tag name="KSO_WM_BEAUTIFY_FLAG" val="#wm#"/>
  <p:tag name="KSO_WM_UNIT_SUBTYPE" val="a"/>
  <p:tag name="KSO_WM_UNIT_PRESET_TEXT" val="单击此处输入你的正文，文字是您思想的提炼,请尽量言简意赅的阐述观点，根据需要可酌情增减文字。"/>
  <p:tag name="KSO_WM_UNIT_NOCLEAR" val="0"/>
  <p:tag name="KSO_WM_UNIT_TYPE" val="m_h_f"/>
  <p:tag name="KSO_WM_UNIT_INDEX" val="1_2_1"/>
  <p:tag name="KSO_WM_DIAGRAM_GROUP_CODE" val="m1-1"/>
  <p:tag name="KSO_WM_UNIT_TEXT_FILL_FORE_SCHEMECOLOR_INDEX_BRIGHTNESS" val="0.25"/>
  <p:tag name="KSO_WM_UNIT_TEXT_FILL_FORE_SCHEMECOLOR_INDEX" val="13"/>
  <p:tag name="KSO_WM_UNIT_TEXT_FILL_TYPE" val="1"/>
  <p:tag name="KSO_WM_UNIT_USESOURCEFORMAT_APPLY" val="1"/>
</p:tagLst>
</file>

<file path=ppt/tags/tag8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16844_3*m_h_a*1_2_1"/>
  <p:tag name="KSO_WM_TEMPLATE_CATEGORY" val="diagram"/>
  <p:tag name="KSO_WM_TEMPLATE_INDEX" val="20216844"/>
  <p:tag name="KSO_WM_UNIT_LAYERLEVEL" val="1_1_1"/>
  <p:tag name="KSO_WM_TAG_VERSION" val="1.0"/>
  <p:tag name="KSO_WM_BEAUTIFY_FLAG" val="#wm#"/>
  <p:tag name="KSO_WM_UNIT_ISCONTENTSTITLE" val="0"/>
  <p:tag name="KSO_WM_UNIT_ISNUMDGMTITLE" val="0"/>
  <p:tag name="KSO_WM_UNIT_PRESET_TEXT" val="添加标题"/>
  <p:tag name="KSO_WM_UNIT_NOCLEAR" val="0"/>
  <p:tag name="KSO_WM_UNIT_TYPE" val="m_h_a"/>
  <p:tag name="KSO_WM_UNIT_INDEX" val="1_2_1"/>
  <p:tag name="KSO_WM_DIAGRAM_GROUP_CODE" val="m1-1"/>
  <p:tag name="KSO_WM_UNIT_TEXT_FILL_FORE_SCHEMECOLOR_INDEX_BRIGHTNESS" val="0"/>
  <p:tag name="KSO_WM_UNIT_TEXT_FILL_FORE_SCHEMECOLOR_INDEX" val="14"/>
  <p:tag name="KSO_WM_UNIT_TEXT_FILL_TYPE" val="1"/>
  <p:tag name="KSO_WM_UNIT_USESOURCEFORMAT_APPLY" val="1"/>
</p:tagLst>
</file>

<file path=ppt/tags/tag8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16844_3*m_h_i*1_3_3"/>
  <p:tag name="KSO_WM_TEMPLATE_CATEGORY" val="diagram"/>
  <p:tag name="KSO_WM_TEMPLATE_INDEX" val="20216844"/>
  <p:tag name="KSO_WM_UNIT_LAYERLEVEL" val="1_1_1"/>
  <p:tag name="KSO_WM_TAG_VERSION" val="1.0"/>
  <p:tag name="KSO_WM_BEAUTIFY_FLAG" val="#wm#"/>
  <p:tag name="KSO_WM_UNIT_TYPE" val="m_h_i"/>
  <p:tag name="KSO_WM_UNIT_INDEX" val="1_3_3"/>
  <p:tag name="KSO_WM_DIAGRAM_GROUP_CODE" val="m1-1"/>
  <p:tag name="KSO_WM_UNIT_FILL_FORE_SCHEMECOLOR_INDEX_BRIGHTNESS" val="0"/>
  <p:tag name="KSO_WM_UNIT_FILL_FORE_SCHEMECOLOR_INDEX" val="9"/>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8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16844_3*m_h_i*1_4_4"/>
  <p:tag name="KSO_WM_TEMPLATE_CATEGORY" val="diagram"/>
  <p:tag name="KSO_WM_TEMPLATE_INDEX" val="20216844"/>
  <p:tag name="KSO_WM_UNIT_LAYERLEVEL" val="1_1_1"/>
  <p:tag name="KSO_WM_TAG_VERSION" val="1.0"/>
  <p:tag name="KSO_WM_BEAUTIFY_FLAG" val="#wm#"/>
  <p:tag name="KSO_WM_UNIT_TYPE" val="m_h_i"/>
  <p:tag name="KSO_WM_UNIT_INDEX" val="1_4_4"/>
  <p:tag name="KSO_WM_DIAGRAM_GROUP_CODE" val="m1-1"/>
  <p:tag name="KSO_WM_UNIT_FILL_FORE_SCHEMECOLOR_INDEX_BRIGHTNESS" val="0"/>
  <p:tag name="KSO_WM_UNIT_FILL_FORE_SCHEMECOLOR_INDEX" val="9"/>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8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16844_3*m_h_i*1_3_1"/>
  <p:tag name="KSO_WM_TEMPLATE_CATEGORY" val="diagram"/>
  <p:tag name="KSO_WM_TEMPLATE_INDEX" val="20216844"/>
  <p:tag name="KSO_WM_UNIT_LAYERLEVEL" val="1_1_1"/>
  <p:tag name="KSO_WM_TAG_VERSION" val="1.0"/>
  <p:tag name="KSO_WM_BEAUTIFY_FLAG" val="#wm#"/>
  <p:tag name="KSO_WM_UNIT_TYPE" val="m_h_i"/>
  <p:tag name="KSO_WM_UNIT_INDEX" val="1_3_1"/>
  <p:tag name="KSO_WM_DIAGRAM_GROUP_CODE" val="m1-1"/>
  <p:tag name="KSO_WM_UNIT_LINE_FORE_SCHEMECOLOR_INDEX_BRIGHTNESS" val="0"/>
  <p:tag name="KSO_WM_UNIT_LINE_FORE_SCHEMECOLOR_INDEX" val="9"/>
  <p:tag name="KSO_WM_UNIT_LINE_FILL_TYPE" val="2"/>
  <p:tag name="KSO_WM_UNIT_USESOURCEFORMAT_APPLY" val="1"/>
</p:tagLst>
</file>

<file path=ppt/tags/tag8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16844_3*m_h_f*1_3_1"/>
  <p:tag name="KSO_WM_TEMPLATE_CATEGORY" val="diagram"/>
  <p:tag name="KSO_WM_TEMPLATE_INDEX" val="20216844"/>
  <p:tag name="KSO_WM_UNIT_LAYERLEVEL" val="1_1_1"/>
  <p:tag name="KSO_WM_TAG_VERSION" val="1.0"/>
  <p:tag name="KSO_WM_BEAUTIFY_FLAG" val="#wm#"/>
  <p:tag name="KSO_WM_UNIT_SUBTYPE" val="a"/>
  <p:tag name="KSO_WM_UNIT_PRESET_TEXT" val="单击此处输入你的正文，文字是您思想的提炼,请尽量言简意赅的阐述观点，根据需要可酌情增减文字。"/>
  <p:tag name="KSO_WM_UNIT_NOCLEAR" val="0"/>
  <p:tag name="KSO_WM_UNIT_TYPE" val="m_h_f"/>
  <p:tag name="KSO_WM_UNIT_INDEX" val="1_3_1"/>
  <p:tag name="KSO_WM_DIAGRAM_GROUP_CODE" val="m1-1"/>
  <p:tag name="KSO_WM_UNIT_TEXT_FILL_FORE_SCHEMECOLOR_INDEX_BRIGHTNESS" val="0.25"/>
  <p:tag name="KSO_WM_UNIT_TEXT_FILL_FORE_SCHEMECOLOR_INDEX" val="13"/>
  <p:tag name="KSO_WM_UNIT_TEXT_FILL_TYPE" val="1"/>
  <p:tag name="KSO_WM_UNIT_USESOURCEFORMAT_APPLY" val="1"/>
</p:tagLst>
</file>

<file path=ppt/tags/tag8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16844_3*m_h_a*1_3_1"/>
  <p:tag name="KSO_WM_TEMPLATE_CATEGORY" val="diagram"/>
  <p:tag name="KSO_WM_TEMPLATE_INDEX" val="20216844"/>
  <p:tag name="KSO_WM_UNIT_LAYERLEVEL" val="1_1_1"/>
  <p:tag name="KSO_WM_TAG_VERSION" val="1.0"/>
  <p:tag name="KSO_WM_BEAUTIFY_FLAG" val="#wm#"/>
  <p:tag name="KSO_WM_UNIT_ISCONTENTSTITLE" val="0"/>
  <p:tag name="KSO_WM_UNIT_ISNUMDGMTITLE" val="0"/>
  <p:tag name="KSO_WM_UNIT_PRESET_TEXT" val="添加标题"/>
  <p:tag name="KSO_WM_UNIT_NOCLEAR" val="0"/>
  <p:tag name="KSO_WM_UNIT_TYPE" val="m_h_a"/>
  <p:tag name="KSO_WM_UNIT_INDEX" val="1_3_1"/>
  <p:tag name="KSO_WM_DIAGRAM_GROUP_CODE" val="m1-1"/>
  <p:tag name="KSO_WM_UNIT_TEXT_FILL_FORE_SCHEMECOLOR_INDEX_BRIGHTNESS" val="0"/>
  <p:tag name="KSO_WM_UNIT_TEXT_FILL_FORE_SCHEMECOLOR_INDEX" val="14"/>
  <p:tag name="KSO_WM_UNIT_TEXT_FILL_TYPE" val="1"/>
  <p:tag name="KSO_WM_UNIT_USESOURCEFORMAT_APPLY" val="1"/>
</p:tagLst>
</file>

<file path=ppt/tags/tag8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16844_3*m_h_i*1_4_1"/>
  <p:tag name="KSO_WM_TEMPLATE_CATEGORY" val="diagram"/>
  <p:tag name="KSO_WM_TEMPLATE_INDEX" val="20216844"/>
  <p:tag name="KSO_WM_UNIT_LAYERLEVEL" val="1_1_1"/>
  <p:tag name="KSO_WM_TAG_VERSION" val="1.0"/>
  <p:tag name="KSO_WM_BEAUTIFY_FLAG" val="#wm#"/>
  <p:tag name="KSO_WM_UNIT_TYPE" val="m_h_i"/>
  <p:tag name="KSO_WM_UNIT_INDEX" val="1_4_1"/>
  <p:tag name="KSO_WM_DIAGRAM_GROUP_CODE" val="m1-1"/>
  <p:tag name="KSO_WM_UNIT_FILL_FORE_SCHEMECOLOR_INDEX_BRIGHTNESS" val="0"/>
  <p:tag name="KSO_WM_UNIT_FILL_FORE_SCHEMECOLOR_INDEX" val="10"/>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8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16844_3*m_h_i*1_4_3"/>
  <p:tag name="KSO_WM_TEMPLATE_CATEGORY" val="diagram"/>
  <p:tag name="KSO_WM_TEMPLATE_INDEX" val="20216844"/>
  <p:tag name="KSO_WM_UNIT_LAYERLEVEL" val="1_1_1"/>
  <p:tag name="KSO_WM_TAG_VERSION" val="1.0"/>
  <p:tag name="KSO_WM_BEAUTIFY_FLAG" val="#wm#"/>
  <p:tag name="KSO_WM_UNIT_TYPE" val="m_h_i"/>
  <p:tag name="KSO_WM_UNIT_INDEX" val="1_4_3"/>
  <p:tag name="KSO_WM_DIAGRAM_GROUP_CODE" val="m1-1"/>
  <p:tag name="KSO_WM_UNIT_LINE_FORE_SCHEMECOLOR_INDEX_BRIGHTNESS" val="0"/>
  <p:tag name="KSO_WM_UNIT_LINE_FORE_SCHEMECOLOR_INDEX" val="10"/>
  <p:tag name="KSO_WM_UNIT_LINE_FILL_TYPE" val="2"/>
  <p:tag name="KSO_WM_UNIT_USESOURCEFORMAT_APPLY" val="1"/>
</p:tagLst>
</file>

<file path=ppt/tags/tag8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16844_3*m_h_f*1_4_1"/>
  <p:tag name="KSO_WM_TEMPLATE_CATEGORY" val="diagram"/>
  <p:tag name="KSO_WM_TEMPLATE_INDEX" val="20216844"/>
  <p:tag name="KSO_WM_UNIT_LAYERLEVEL" val="1_1_1"/>
  <p:tag name="KSO_WM_TAG_VERSION" val="1.0"/>
  <p:tag name="KSO_WM_BEAUTIFY_FLAG" val="#wm#"/>
  <p:tag name="KSO_WM_UNIT_SUBTYPE" val="a"/>
  <p:tag name="KSO_WM_UNIT_PRESET_TEXT" val="单击此处输入你的正文，文字是您思想的提炼,请尽量言简意赅的阐述观点，根据需要可酌情增减文字。"/>
  <p:tag name="KSO_WM_UNIT_NOCLEAR" val="0"/>
  <p:tag name="KSO_WM_UNIT_TYPE" val="m_h_f"/>
  <p:tag name="KSO_WM_UNIT_INDEX" val="1_4_1"/>
  <p:tag name="KSO_WM_DIAGRAM_GROUP_CODE" val="m1-1"/>
  <p:tag name="KSO_WM_UNIT_TEXT_FILL_FORE_SCHEMECOLOR_INDEX_BRIGHTNESS" val="0.25"/>
  <p:tag name="KSO_WM_UNIT_TEXT_FILL_FORE_SCHEMECOLOR_INDEX" val="13"/>
  <p:tag name="KSO_WM_UNIT_TEXT_FILL_TYPE" val="1"/>
  <p:tag name="KSO_WM_UNIT_USESOURCEFORMAT_APPLY" val="1"/>
</p:tagLst>
</file>

<file path=ppt/tags/tag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9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16844_3*m_h_a*1_4_1"/>
  <p:tag name="KSO_WM_TEMPLATE_CATEGORY" val="diagram"/>
  <p:tag name="KSO_WM_TEMPLATE_INDEX" val="20216844"/>
  <p:tag name="KSO_WM_UNIT_LAYERLEVEL" val="1_1_1"/>
  <p:tag name="KSO_WM_TAG_VERSION" val="1.0"/>
  <p:tag name="KSO_WM_BEAUTIFY_FLAG" val="#wm#"/>
  <p:tag name="KSO_WM_UNIT_ISCONTENTSTITLE" val="0"/>
  <p:tag name="KSO_WM_UNIT_ISNUMDGMTITLE" val="0"/>
  <p:tag name="KSO_WM_UNIT_PRESET_TEXT" val="添加标题"/>
  <p:tag name="KSO_WM_UNIT_NOCLEAR" val="0"/>
  <p:tag name="KSO_WM_UNIT_TYPE" val="m_h_a"/>
  <p:tag name="KSO_WM_UNIT_INDEX" val="1_4_1"/>
  <p:tag name="KSO_WM_DIAGRAM_GROUP_CODE" val="m1-1"/>
  <p:tag name="KSO_WM_UNIT_TEXT_FILL_FORE_SCHEMECOLOR_INDEX_BRIGHTNESS" val="0"/>
  <p:tag name="KSO_WM_UNIT_TEXT_FILL_FORE_SCHEMECOLOR_INDEX" val="14"/>
  <p:tag name="KSO_WM_UNIT_TEXT_FILL_TYPE" val="1"/>
  <p:tag name="KSO_WM_UNIT_USESOURCEFORMAT_APPLY" val="1"/>
</p:tagLst>
</file>

<file path=ppt/tags/tag91.xml><?xml version="1.0" encoding="utf-8"?>
<p:tagLst xmlns:a="http://schemas.openxmlformats.org/drawingml/2006/main" xmlns:r="http://schemas.openxmlformats.org/officeDocument/2006/relationships" xmlns:p="http://schemas.openxmlformats.org/presentationml/2006/main">
  <p:tag name="KSO_WM_SLIDE_ID" val="diagram20205118_1"/>
  <p:tag name="KSO_WM_TEMPLATE_SUBCATEGORY" val="0"/>
  <p:tag name="KSO_WM_TEMPLATE_MASTER_TYPE" val="0"/>
  <p:tag name="KSO_WM_TEMPLATE_COLOR_TYPE" val="1"/>
  <p:tag name="KSO_WM_SLIDE_TYPE" val="text"/>
  <p:tag name="KSO_WM_SLIDE_SUBTYPE" val="pureTxt"/>
  <p:tag name="KSO_WM_SLIDE_ITEM_CNT" val="0"/>
  <p:tag name="KSO_WM_SLIDE_INDEX" val="1"/>
  <p:tag name="KSO_WM_SLIDE_SIZE" val="959*540"/>
  <p:tag name="KSO_WM_SLIDE_POSITION" val="0*0"/>
  <p:tag name="KSO_WM_TAG_VERSION" val="1.0"/>
  <p:tag name="KSO_WM_BEAUTIFY_FLAG" val="#wm#"/>
  <p:tag name="KSO_WM_TEMPLATE_CATEGORY" val="diagram"/>
  <p:tag name="KSO_WM_TEMPLATE_INDEX" val="20205118"/>
  <p:tag name="KSO_WM_SLIDE_LAYOUT" val="a_b_f"/>
  <p:tag name="KSO_WM_SLIDE_LAYOUT_CNT" val="1_1_1"/>
</p:tagLst>
</file>

<file path=ppt/tags/tag9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diagram20205118_1*i*1"/>
  <p:tag name="KSO_WM_TEMPLATE_CATEGORY" val="diagram"/>
  <p:tag name="KSO_WM_TEMPLATE_INDEX" val="20205118"/>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93.xml><?xml version="1.0" encoding="utf-8"?>
<p:tagLst xmlns:a="http://schemas.openxmlformats.org/drawingml/2006/main" xmlns:r="http://schemas.openxmlformats.org/officeDocument/2006/relationships" xmlns:p="http://schemas.openxmlformats.org/presentationml/2006/main">
  <p:tag name="KSO_WM_UNIT_TEXT_PART_ID_V2" val="a-4-1"/>
  <p:tag name="KSO_WM_UNIT_ISCONTENTSTITLE" val="0"/>
  <p:tag name="KSO_WM_UNIT_ISNUMDGMTITLE" val="0"/>
  <p:tag name="KSO_WM_UNIT_NOCLEAR" val="0"/>
  <p:tag name="KSO_WM_UNIT_VALUE" val="10"/>
  <p:tag name="KSO_WM_UNIT_HIGHLIGHT" val="0"/>
  <p:tag name="KSO_WM_UNIT_COMPATIBLE" val="0"/>
  <p:tag name="KSO_WM_UNIT_DIAGRAM_ISNUMVISUAL" val="0"/>
  <p:tag name="KSO_WM_UNIT_DIAGRAM_ISREFERUNIT" val="0"/>
  <p:tag name="KSO_WM_UNIT_TYPE" val="a"/>
  <p:tag name="KSO_WM_UNIT_INDEX" val="1"/>
  <p:tag name="KSO_WM_UNIT_ID" val="diagram20205118_1*a*1"/>
  <p:tag name="KSO_WM_TEMPLATE_CATEGORY" val="diagram"/>
  <p:tag name="KSO_WM_TEMPLATE_INDEX" val="20205118"/>
  <p:tag name="KSO_WM_UNIT_LAYERLEVEL" val="1"/>
  <p:tag name="KSO_WM_TAG_VERSION" val="1.0"/>
  <p:tag name="KSO_WM_BEAUTIFY_FLAG" val="#wm#"/>
  <p:tag name="KSO_WM_UNIT_PRESET_TEXT" val="单击此处&#13;添加大标题"/>
  <p:tag name="KSO_WM_UNIT_TEXT_FILL_FORE_SCHEMECOLOR_INDEX_BRIGHTNESS" val="0"/>
  <p:tag name="KSO_WM_UNIT_TEXT_FILL_FORE_SCHEMECOLOR_INDEX" val="14"/>
  <p:tag name="KSO_WM_UNIT_TEXT_FILL_TYPE" val="1"/>
</p:tagLst>
</file>

<file path=ppt/tags/tag94.xml><?xml version="1.0" encoding="utf-8"?>
<p:tagLst xmlns:a="http://schemas.openxmlformats.org/drawingml/2006/main" xmlns:r="http://schemas.openxmlformats.org/officeDocument/2006/relationships" xmlns:p="http://schemas.openxmlformats.org/presentationml/2006/main">
  <p:tag name="KSO_WM_UNIT_NOCLEAR" val="0"/>
  <p:tag name="KSO_WM_UNIT_VALUE" val="660"/>
  <p:tag name="KSO_WM_UNIT_HIGHLIGHT" val="0"/>
  <p:tag name="KSO_WM_UNIT_COMPATIBLE" val="0"/>
  <p:tag name="KSO_WM_UNIT_DIAGRAM_ISNUMVISUAL" val="0"/>
  <p:tag name="KSO_WM_UNIT_DIAGRAM_ISREFERUNIT" val="0"/>
  <p:tag name="KSO_WM_UNIT_TYPE" val="f"/>
  <p:tag name="KSO_WM_UNIT_INDEX" val="1"/>
  <p:tag name="KSO_WM_UNIT_ID" val="diagram20205118_1*f*1"/>
  <p:tag name="KSO_WM_TEMPLATE_CATEGORY" val="diagram"/>
  <p:tag name="KSO_WM_TEMPLATE_INDEX" val="20205118"/>
  <p:tag name="KSO_WM_UNIT_LAYERLEVEL" val="1"/>
  <p:tag name="KSO_WM_TAG_VERSION" val="1.0"/>
  <p:tag name="KSO_WM_BEAUTIFY_FLAG" val="#wm#"/>
  <p:tag name="KSO_WM_UNIT_PRESET_TEXT" val="单击此处输入你的正文，文字是您思想的提炼，为了最终演示发布的良好效果，请尽量言简意赅的阐述观点；根据需要可酌情增减文字，以便观者可以准确理解您所传达的信息。&#13;您的正文已经简明扼要，但信息却错综复杂，需要用更多的文字来表述；但请您尽可能提炼思想的精髓，否则容易造成观者的阅读压力，适得其反。&#13;正如我们都希望改变世界，希望给人带去光明，但更多时候只需播下一颗种子，自然有微光照拂，雨露滋养。恰如其分的表达观点，往往可以事半功倍。&#13;单击此处输入你的正文，文字是您思想的提炼，为了最终演示发布的良好效果，请尽量言简意赅的阐述观点；根据需要可酌情增减文字，以便观者可以准确理解您所传达的信息。&#13;您的正文已经简明扼要，但信息却错综复杂，需要用更多的文字来表述；但请您尽可能提炼思想的精髓，否则容易造成观者的阅读压力，适得其反。&#13;正如我们都希望改变世界，希望给人带去光明，但更多时候只需播下一颗种子，自然有微光照拂，雨露滋养。恰如其分的表达观点，往往可以事半功倍。"/>
  <p:tag name="KSO_WM_UNIT_TEXT_FILL_FORE_SCHEMECOLOR_INDEX_BRIGHTNESS" val="0.25"/>
  <p:tag name="KSO_WM_UNIT_TEXT_FILL_FORE_SCHEMECOLOR_INDEX" val="13"/>
  <p:tag name="KSO_WM_UNIT_TEXT_FILL_TYPE" val="1"/>
</p:tagLst>
</file>

<file path=ppt/tags/tag9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205118_1*i*2"/>
  <p:tag name="KSO_WM_TEMPLATE_CATEGORY" val="diagram"/>
  <p:tag name="KSO_WM_TEMPLATE_INDEX" val="20205118"/>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9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4"/>
  <p:tag name="KSO_WM_UNIT_ID" val="diagram20205118_1*i*4"/>
  <p:tag name="KSO_WM_TEMPLATE_CATEGORY" val="diagram"/>
  <p:tag name="KSO_WM_TEMPLATE_INDEX" val="20205118"/>
  <p:tag name="KSO_WM_UNIT_LAYERLEVEL" val="1"/>
  <p:tag name="KSO_WM_TAG_VERSION" val="1.0"/>
  <p:tag name="KSO_WM_BEAUTIFY_FLAG" val="#wm#"/>
</p:tagLst>
</file>

<file path=ppt/tags/tag9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5"/>
  <p:tag name="KSO_WM_UNIT_ID" val="diagram20205118_1*i*5"/>
  <p:tag name="KSO_WM_TEMPLATE_CATEGORY" val="diagram"/>
  <p:tag name="KSO_WM_TEMPLATE_INDEX" val="20205118"/>
  <p:tag name="KSO_WM_UNIT_LAYERLEVEL" val="1"/>
  <p:tag name="KSO_WM_TAG_VERSION" val="1.0"/>
  <p:tag name="KSO_WM_BEAUTIFY_FLAG" val="#wm#"/>
  <p:tag name="KSO_WM_UNIT_FILL_FORE_SCHEMECOLOR_INDEX_BRIGHTNESS" val="-0.05"/>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9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6"/>
  <p:tag name="KSO_WM_UNIT_ID" val="diagram20205118_1*i*6"/>
  <p:tag name="KSO_WM_TEMPLATE_CATEGORY" val="diagram"/>
  <p:tag name="KSO_WM_TEMPLATE_INDEX" val="20205118"/>
  <p:tag name="KSO_WM_UNIT_LAYERLEVEL" val="1"/>
  <p:tag name="KSO_WM_TAG_VERSION" val="1.0"/>
  <p:tag name="KSO_WM_BEAUTIFY_FLAG" val="#wm#"/>
  <p:tag name="KSO_WM_UNIT_FILL_FORE_SCHEMECOLOR_INDEX_BRIGHTNESS" val="-0.05"/>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99.xml><?xml version="1.0" encoding="utf-8"?>
<p:tagLst xmlns:a="http://schemas.openxmlformats.org/drawingml/2006/main" xmlns:r="http://schemas.openxmlformats.org/officeDocument/2006/relationships" xmlns:p="http://schemas.openxmlformats.org/presentationml/2006/main">
  <p:tag name="KSO_WM_SLIDE_ID" val="diagram20211056_1"/>
  <p:tag name="KSO_WM_TEMPLATE_SUBCATEGORY" val="21"/>
  <p:tag name="KSO_WM_TEMPLATE_MASTER_TYPE" val="0"/>
  <p:tag name="KSO_WM_TEMPLATE_COLOR_TYPE" val="1"/>
  <p:tag name="KSO_WM_SLIDE_TYPE" val="text"/>
  <p:tag name="KSO_WM_SLIDE_SUBTYPE" val="pureTxt"/>
  <p:tag name="KSO_WM_SLIDE_ITEM_CNT" val="0"/>
  <p:tag name="KSO_WM_SLIDE_INDEX" val="1"/>
  <p:tag name="KSO_WM_SLIDE_SIZE" val="888*481"/>
  <p:tag name="KSO_WM_SLIDE_POSITION" val="36*23"/>
  <p:tag name="KSO_WM_TAG_VERSION" val="1.0"/>
  <p:tag name="KSO_WM_BEAUTIFY_FLAG" val="#wm#"/>
  <p:tag name="KSO_WM_TEMPLATE_CATEGORY" val="diagram"/>
  <p:tag name="KSO_WM_TEMPLATE_INDEX" val="20211056"/>
  <p:tag name="KSO_WM_SLIDE_LAYOUT" val="a_f"/>
  <p:tag name="KSO_WM_SLIDE_LAYOUT_CNT" val="1_1"/>
  <p:tag name="KSO_WM_SLIDE_LAYOUT_INFO" val="{&quot;backgroundInfo&quot;:[{&quot;bottom&quot;:0,&quot;bottomAbs&quot;:false,&quot;left&quot;:0,&quot;leftAbs&quot;:false,&quot;right&quot;:0,&quot;rightAbs&quot;:false,&quot;top&quot;:0,&quot;topAbs&quot;:false,&quot;type&quot;:&quot;general&quot;}],&quot;direction&quot;:1,&quot;id&quot;:&quot;2021-04-01T15:10:26&quot;,&quot;maxSize&quot;:{&quot;size1&quot;:51.3},&quot;minSize&quot;:{&quot;size1&quot;:36.3},&quot;normalSize&quot;:{&quot;size1&quot;:44.475},&quot;subLayout&quot;:[{&quot;id&quot;:&quot;2021-04-01T15:10:26&quot;,&quot;margin&quot;:{&quot;bottom&quot;:3.8450000286102295,&quot;left&quot;:2.5399999618530273,&quot;right&quot;:0,&quot;top&quot;:3.8450000286102295},&quot;type&quot;:0},{&quot;id&quot;:&quot;2021-04-01T15:10:26&quot;,&quot;margin&quot;:{&quot;bottom&quot;:2.575000047683716,&quot;left&quot;:1.243999719619751,&quot;right&quot;:2.1519999504089355,&quot;top&quot;:2.575000047683716},&quot;type&quot;:0}],&quot;type&quot;:0}"/>
  <p:tag name="KSO_WM_SLIDE_CAN_ADD_NAVIGATION" val="1"/>
  <p:tag name="KSO_WM_SLIDE_BACKGROUND" val="[&quot;general&quot;]"/>
  <p:tag name="KSO_WM_SLIDE_RATIO" val="1.777778"/>
  <p:tag name="KSO_WM_CHIP_INFOS" val="{&quot;type&quot;:0,&quot;layout_type&quot;:&quot;leftright&quot;,&quot;layout_feature&quot;:1,&quot;aspect_ratio&quot;:&quot;16:9&quot;,&quot;same_font_size&quot;:false,&quot;diagram&quot;:{&quot;type&quot;:[],&quot;direction&quot;:0,&quot;isSupportDecBetweenItems&quot;:false},&quot;tags&quot;:{&quot;style&quot;:[&quot;商务&quot;,&quot;简约&quot;,&quot;文艺清新&quot;,&quot;中国风&quot;,&quot;卡通&quot;,&quot;欧美风&quot;,&quot;黑板风&quot;,&quot;渐变风&quot;,&quot;党政风&quot;]},&quot;slide_type&quot;:[&quot;text&quot;]}"/>
  <p:tag name="KSO_WM_CHIP_XID" val="5f5f2f928e478fb0c58a92be"/>
  <p:tag name="KSO_WM_CHIP_FILLPROP" val="[[{&quot;text_align&quot;:&quot;cm&quot;,&quot;text_direction&quot;:&quot;horizontal&quot;,&quot;support_big_font&quot;:false,&quot;fill_id&quot;:&quot;4b3d06a1f10d40ff8e06d4f6d0ab0ea3&quot;,&quot;fill_align&quot;:&quot;cm&quot;,&quot;chip_types&quot;:[&quot;text&quot;,&quot;header&quot;]},{&quot;text_align&quot;:&quot;lm&quot;,&quot;text_direction&quot;:&quot;horizontal&quot;,&quot;support_features&quot;:[&quot;collage&quot;,&quot;carousel&quot;,&quot;creativecrop&quot;],&quot;support_big_font&quot;:false,&quot;fill_id&quot;:&quot;8e40daf4927f4521bed00751a0febf31&quot;,&quot;fill_align&quot;:&quot;cm&quot;,&quot;chip_types&quot;:[&quot;diagram&quot;,&quot;pictext&quot;,&quot;text&quot;,&quot;picture&quot;,&quot;chart&quot;,&quot;table&quot;,&quot;video&quot;]}]]"/>
  <p:tag name="KSO_WM_CHIP_DECFILLPROP" val="[]"/>
  <p:tag name="KSO_WM_CHIP_GROUPID" val="5e757e9369be4861f5f86151"/>
  <p:tag name="KSO_WM_SLIDE_BK_DARK_LIGHT" val="2"/>
  <p:tag name="KSO_WM_SLIDE_BACKGROUND_TYPE" val="general"/>
  <p:tag name="KSO_WM_SLIDE_SUPPORT_FEATURE_TYPE" val="0"/>
  <p:tag name="KSO_WM_TEMPLATE_ASSEMBLE_XID" val="60656ea44054ed1e2fb7fce6"/>
  <p:tag name="KSO_WM_TEMPLATE_ASSEMBLE_GROUPID" val="60656ea44054ed1e2fb7fce6"/>
</p:tagLst>
</file>

<file path=ppt/theme/theme1.xml><?xml version="1.0" encoding="utf-8"?>
<a:theme xmlns:a="http://schemas.openxmlformats.org/drawingml/2006/main" name="Office 主题​​">
  <a:themeElements>
    <a:clrScheme name="自定义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0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自定义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0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Office 主题​​">
  <a:themeElements>
    <a:clrScheme name="自定义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0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Office 主题​​">
  <a:themeElements>
    <a:clrScheme name="自定义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0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4_Office 主题​​">
  <a:themeElements>
    <a:clrScheme name="自定义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0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6_Office 主题​​">
  <a:themeElements>
    <a:clrScheme name="自定义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0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1789</Words>
  <Application>Microsoft Macintosh PowerPoint</Application>
  <PresentationFormat>宽屏</PresentationFormat>
  <Paragraphs>282</Paragraphs>
  <Slides>21</Slides>
  <Notes>14</Notes>
  <HiddenSlides>0</HiddenSlides>
  <MMClips>0</MMClips>
  <ScaleCrop>false</ScaleCrop>
  <HeadingPairs>
    <vt:vector size="6" baseType="variant">
      <vt:variant>
        <vt:lpstr>已用的字体</vt:lpstr>
      </vt:variant>
      <vt:variant>
        <vt:i4>14</vt:i4>
      </vt:variant>
      <vt:variant>
        <vt:lpstr>主题</vt:lpstr>
      </vt:variant>
      <vt:variant>
        <vt:i4>6</vt:i4>
      </vt:variant>
      <vt:variant>
        <vt:lpstr>幻灯片标题</vt:lpstr>
      </vt:variant>
      <vt:variant>
        <vt:i4>21</vt:i4>
      </vt:variant>
    </vt:vector>
  </HeadingPairs>
  <TitlesOfParts>
    <vt:vector size="41" baseType="lpstr">
      <vt:lpstr>等线</vt:lpstr>
      <vt:lpstr>等线 Light</vt:lpstr>
      <vt:lpstr>思源黑体</vt:lpstr>
      <vt:lpstr>思源黑体 CN Bold</vt:lpstr>
      <vt:lpstr>思源黑体 CN Heavy</vt:lpstr>
      <vt:lpstr>思源黑体 CN Light</vt:lpstr>
      <vt:lpstr>思源黑体 CN Normal</vt:lpstr>
      <vt:lpstr>微软雅黑</vt:lpstr>
      <vt:lpstr>微软雅黑 Light</vt:lpstr>
      <vt:lpstr>Heiti SC</vt:lpstr>
      <vt:lpstr>Abadi</vt:lpstr>
      <vt:lpstr>Arial</vt:lpstr>
      <vt:lpstr>Arial Black</vt:lpstr>
      <vt:lpstr>Wingdings</vt:lpstr>
      <vt:lpstr>Office 主题​​</vt:lpstr>
      <vt:lpstr>1_Office 主题​​</vt:lpstr>
      <vt:lpstr>3_Office 主题​​</vt:lpstr>
      <vt:lpstr>2_Office 主题​​</vt:lpstr>
      <vt:lpstr>4_Office 主题​​</vt:lpstr>
      <vt:lpstr>6_Office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毕飞 李</dc:creator>
  <cp:lastModifiedBy>7298</cp:lastModifiedBy>
  <cp:revision>183</cp:revision>
  <dcterms:created xsi:type="dcterms:W3CDTF">2020-09-06T18:51:00Z</dcterms:created>
  <dcterms:modified xsi:type="dcterms:W3CDTF">2023-05-24T07:30:31Z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1C6B2362747D45D390A86DF542BB1DB5_12</vt:lpwstr>
  </property>
  <property fmtid="{D5CDD505-2E9C-101B-9397-08002B2CF9AE}" pid="3" name="KSOProductBuildVer">
    <vt:lpwstr>2052-11.1.0.14309</vt:lpwstr>
  </property>
</Properties>
</file>