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5.xml" ContentType="application/vnd.openxmlformats-officedocument.them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6.xml" ContentType="application/vnd.openxmlformats-officedocument.them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tags/tag14.xml" ContentType="application/vnd.openxmlformats-officedocument.presentationml.tags+xml"/>
  <Override PartName="/ppt/notesSlides/notesSlide2.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notesSlides/notesSlide3.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notesSlides/notesSlide4.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notesSlides/notesSlide5.xml" ContentType="application/vnd.openxmlformats-officedocument.presentationml.notesSlide+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notesSlides/notesSlide6.xml" ContentType="application/vnd.openxmlformats-officedocument.presentationml.notesSlide+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notesSlides/notesSlide7.xml" ContentType="application/vnd.openxmlformats-officedocument.presentationml.notesSlide+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notesSlides/notesSlide8.xml" ContentType="application/vnd.openxmlformats-officedocument.presentationml.notesSlide+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notesSlides/notesSlide9.xml" ContentType="application/vnd.openxmlformats-officedocument.presentationml.notesSlide+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notesSlides/notesSlide10.xml" ContentType="application/vnd.openxmlformats-officedocument.presentationml.notesSlide+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notesSlides/notesSlide11.xml" ContentType="application/vnd.openxmlformats-officedocument.presentationml.notesSlide+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notesSlides/notesSlide12.xml" ContentType="application/vnd.openxmlformats-officedocument.presentationml.notesSlide+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notesSlides/notesSlide13.xml" ContentType="application/vnd.openxmlformats-officedocument.presentationml.notesSlide+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8" r:id="rId2"/>
    <p:sldMasterId id="2147483660" r:id="rId3"/>
    <p:sldMasterId id="2147483663" r:id="rId4"/>
    <p:sldMasterId id="2147483666" r:id="rId5"/>
    <p:sldMasterId id="2147483669" r:id="rId6"/>
  </p:sldMasterIdLst>
  <p:notesMasterIdLst>
    <p:notesMasterId r:id="rId28"/>
  </p:notesMasterIdLst>
  <p:handoutMasterIdLst>
    <p:handoutMasterId r:id="rId29"/>
  </p:handoutMasterIdLst>
  <p:sldIdLst>
    <p:sldId id="256" r:id="rId7"/>
    <p:sldId id="287" r:id="rId8"/>
    <p:sldId id="285" r:id="rId9"/>
    <p:sldId id="369" r:id="rId10"/>
    <p:sldId id="370" r:id="rId11"/>
    <p:sldId id="371" r:id="rId12"/>
    <p:sldId id="372" r:id="rId13"/>
    <p:sldId id="373" r:id="rId14"/>
    <p:sldId id="374" r:id="rId15"/>
    <p:sldId id="386" r:id="rId16"/>
    <p:sldId id="388" r:id="rId17"/>
    <p:sldId id="290" r:id="rId18"/>
    <p:sldId id="376" r:id="rId19"/>
    <p:sldId id="379" r:id="rId20"/>
    <p:sldId id="378" r:id="rId21"/>
    <p:sldId id="380" r:id="rId22"/>
    <p:sldId id="296" r:id="rId23"/>
    <p:sldId id="381" r:id="rId24"/>
    <p:sldId id="382" r:id="rId25"/>
    <p:sldId id="383" r:id="rId26"/>
    <p:sldId id="284" r:id="rId27"/>
  </p:sldIdLst>
  <p:sldSz cx="12192000" cy="6858000"/>
  <p:notesSz cx="6858000" cy="9144000"/>
  <p:custDataLst>
    <p:tags r:id="rId3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幸全" initials="幸全" lastIdx="1" clrIdx="0"/>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83698"/>
    <a:srgbClr val="4EC3E0"/>
    <a:srgbClr val="A4D65E"/>
    <a:srgbClr val="0050B5"/>
    <a:srgbClr val="E73468"/>
    <a:srgbClr val="F6BE00"/>
    <a:srgbClr val="DA291C"/>
    <a:srgbClr val="EF6E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824" autoAdjust="0"/>
    <p:restoredTop sz="92224" autoAdjust="0"/>
  </p:normalViewPr>
  <p:slideViewPr>
    <p:cSldViewPr snapToGrid="0">
      <p:cViewPr varScale="1">
        <p:scale>
          <a:sx n="87" d="100"/>
          <a:sy n="87" d="100"/>
        </p:scale>
        <p:origin x="832" y="18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95" d="100"/>
          <a:sy n="95" d="100"/>
        </p:scale>
        <p:origin x="4042" y="5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tags" Target="tags/tag1.xml"/><Relationship Id="rId35" Type="http://schemas.openxmlformats.org/officeDocument/2006/relationships/tableStyles" Target="tableStyles.xml"/><Relationship Id="rId8"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A9DBFE8-C0F8-1C44-994B-095128C09327}" type="datetime1">
              <a:rPr lang="zh-CN" altLang="en-US" smtClean="0"/>
              <a:t>2023/5/24</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GB" altLang="zh-CN"/>
              <a:t>A-GEN-01-02</a:t>
            </a:r>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E37BD58-45FF-49D4-A0E3-D0BE3E59DE8C}" type="slidenum">
              <a:rPr lang="zh-CN" altLang="en-US" smtClean="0"/>
              <a:t>‹#›</a:t>
            </a:fld>
            <a:endParaRPr lang="zh-C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4C2E79-ACA0-3F43-BE9B-96402960B5CD}" type="datetime1">
              <a:rPr lang="zh-CN" altLang="en-US" smtClean="0"/>
              <a:t>2023/5/24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GB" altLang="zh-CN"/>
              <a:t>A-GEN-01-02</a:t>
            </a:r>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AF0971-E748-489C-B5A2-F0A159EA7116}" type="slidenum">
              <a:rPr lang="zh-CN" altLang="en-US" smtClean="0"/>
              <a:t>‹#›</a:t>
            </a:fld>
            <a:endParaRPr lang="zh-CN" altLang="en-US"/>
          </a:p>
        </p:txBody>
      </p:sp>
    </p:spTree>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SMILE</a:t>
            </a:r>
            <a:r>
              <a:rPr lang="zh-CN" altLang="en-US" dirty="0"/>
              <a:t>  </a:t>
            </a:r>
            <a:r>
              <a:rPr lang="en-US" altLang="zh-CN" dirty="0"/>
              <a:t>Service</a:t>
            </a:r>
            <a:r>
              <a:rPr lang="zh-CN" altLang="en-US" dirty="0"/>
              <a:t> </a:t>
            </a:r>
            <a:r>
              <a:rPr lang="en-US" altLang="zh-CN" dirty="0"/>
              <a:t>of</a:t>
            </a:r>
            <a:r>
              <a:rPr lang="zh-CN" altLang="en-US" dirty="0"/>
              <a:t>   </a:t>
            </a:r>
            <a:r>
              <a:rPr lang="en-US" altLang="zh-CN" dirty="0"/>
              <a:t>multiple</a:t>
            </a:r>
            <a:r>
              <a:rPr lang="zh-CN" altLang="en-US" dirty="0"/>
              <a:t>  </a:t>
            </a:r>
            <a:r>
              <a:rPr lang="en-US" altLang="zh-CN" dirty="0"/>
              <a:t>Innovation lively </a:t>
            </a:r>
            <a:r>
              <a:rPr lang="en-GB" altLang="zh-CN" b="0" i="0" u="none" strike="noStrike" dirty="0">
                <a:solidFill>
                  <a:srgbClr val="000000"/>
                </a:solidFill>
                <a:effectLst/>
              </a:rPr>
              <a:t>engine/efficiency</a:t>
            </a:r>
            <a:endParaRPr lang="zh-CN" altLang="en-US" dirty="0"/>
          </a:p>
        </p:txBody>
      </p:sp>
      <p:sp>
        <p:nvSpPr>
          <p:cNvPr id="4" name="灯片编号占位符 3"/>
          <p:cNvSpPr>
            <a:spLocks noGrp="1"/>
          </p:cNvSpPr>
          <p:nvPr>
            <p:ph type="sldNum" sz="quarter" idx="5"/>
          </p:nvPr>
        </p:nvSpPr>
        <p:spPr/>
        <p:txBody>
          <a:bodyPr/>
          <a:lstStyle/>
          <a:p>
            <a:fld id="{C0AF0971-E748-489C-B5A2-F0A159EA7116}" type="slidenum">
              <a:rPr lang="zh-CN" altLang="en-US" smtClean="0"/>
              <a:t>1</a:t>
            </a:fld>
            <a:endParaRPr lang="zh-CN" altLang="en-US"/>
          </a:p>
        </p:txBody>
      </p:sp>
      <p:sp>
        <p:nvSpPr>
          <p:cNvPr id="5" name="日期占位符 4"/>
          <p:cNvSpPr>
            <a:spLocks noGrp="1"/>
          </p:cNvSpPr>
          <p:nvPr>
            <p:ph type="dt" idx="1"/>
          </p:nvPr>
        </p:nvSpPr>
        <p:spPr/>
        <p:txBody>
          <a:bodyPr/>
          <a:lstStyle/>
          <a:p>
            <a:fld id="{A2218421-4FC0-2140-8A6C-F747E06F7D9A}" type="datetime1">
              <a:rPr lang="zh-CN" altLang="en-US" smtClean="0"/>
              <a:t>2023/5/24</a:t>
            </a:fld>
            <a:endParaRPr lang="zh-CN" altLang="en-US"/>
          </a:p>
        </p:txBody>
      </p:sp>
      <p:sp>
        <p:nvSpPr>
          <p:cNvPr id="6" name="页脚占位符 5"/>
          <p:cNvSpPr>
            <a:spLocks noGrp="1"/>
          </p:cNvSpPr>
          <p:nvPr>
            <p:ph type="ftr" sz="quarter" idx="4"/>
          </p:nvPr>
        </p:nvSpPr>
        <p:spPr/>
        <p:txBody>
          <a:bodyPr/>
          <a:lstStyle/>
          <a:p>
            <a:r>
              <a:rPr lang="en-GB" altLang="zh-CN"/>
              <a:t>A-GEN-01-02</a:t>
            </a:r>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C0AF0971-E748-489C-B5A2-F0A159EA7116}" type="slidenum">
              <a:rPr lang="zh-CN" altLang="en-US" smtClean="0"/>
              <a:t>13</a:t>
            </a:fld>
            <a:endParaRPr lang="zh-CN" altLang="en-US"/>
          </a:p>
        </p:txBody>
      </p:sp>
      <p:sp>
        <p:nvSpPr>
          <p:cNvPr id="5" name="日期占位符 4"/>
          <p:cNvSpPr>
            <a:spLocks noGrp="1"/>
          </p:cNvSpPr>
          <p:nvPr>
            <p:ph type="dt" idx="1"/>
          </p:nvPr>
        </p:nvSpPr>
        <p:spPr/>
        <p:txBody>
          <a:bodyPr/>
          <a:lstStyle/>
          <a:p>
            <a:fld id="{8C136853-16D0-0E43-BBA6-5458D1093495}" type="datetime1">
              <a:rPr lang="zh-CN" altLang="en-US" smtClean="0"/>
              <a:t>2023/5/24</a:t>
            </a:fld>
            <a:endParaRPr lang="zh-CN" altLang="en-US"/>
          </a:p>
        </p:txBody>
      </p:sp>
      <p:sp>
        <p:nvSpPr>
          <p:cNvPr id="6" name="页脚占位符 5"/>
          <p:cNvSpPr>
            <a:spLocks noGrp="1"/>
          </p:cNvSpPr>
          <p:nvPr>
            <p:ph type="ftr" sz="quarter" idx="4"/>
          </p:nvPr>
        </p:nvSpPr>
        <p:spPr/>
        <p:txBody>
          <a:bodyPr/>
          <a:lstStyle/>
          <a:p>
            <a:r>
              <a:rPr lang="en-GB" altLang="zh-CN"/>
              <a:t>A-GEN-01-02</a:t>
            </a:r>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C0AF0971-E748-489C-B5A2-F0A159EA7116}" type="slidenum">
              <a:rPr lang="zh-CN" altLang="en-US" smtClean="0"/>
              <a:t>14</a:t>
            </a:fld>
            <a:endParaRPr lang="zh-CN" altLang="en-US"/>
          </a:p>
        </p:txBody>
      </p:sp>
      <p:sp>
        <p:nvSpPr>
          <p:cNvPr id="5" name="日期占位符 4"/>
          <p:cNvSpPr>
            <a:spLocks noGrp="1"/>
          </p:cNvSpPr>
          <p:nvPr>
            <p:ph type="dt" idx="1"/>
          </p:nvPr>
        </p:nvSpPr>
        <p:spPr/>
        <p:txBody>
          <a:bodyPr/>
          <a:lstStyle/>
          <a:p>
            <a:fld id="{8C136853-16D0-0E43-BBA6-5458D1093495}" type="datetime1">
              <a:rPr lang="zh-CN" altLang="en-US" smtClean="0"/>
              <a:t>2023/5/24</a:t>
            </a:fld>
            <a:endParaRPr lang="zh-CN" altLang="en-US"/>
          </a:p>
        </p:txBody>
      </p:sp>
      <p:sp>
        <p:nvSpPr>
          <p:cNvPr id="6" name="页脚占位符 5"/>
          <p:cNvSpPr>
            <a:spLocks noGrp="1"/>
          </p:cNvSpPr>
          <p:nvPr>
            <p:ph type="ftr" sz="quarter" idx="4"/>
          </p:nvPr>
        </p:nvSpPr>
        <p:spPr/>
        <p:txBody>
          <a:bodyPr/>
          <a:lstStyle/>
          <a:p>
            <a:r>
              <a:rPr lang="en-GB" altLang="zh-CN"/>
              <a:t>A-GEN-01-02</a:t>
            </a:r>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C0AF0971-E748-489C-B5A2-F0A159EA7116}" type="slidenum">
              <a:rPr lang="zh-CN" altLang="en-US" smtClean="0"/>
              <a:t>15</a:t>
            </a:fld>
            <a:endParaRPr lang="zh-CN" altLang="en-US"/>
          </a:p>
        </p:txBody>
      </p:sp>
      <p:sp>
        <p:nvSpPr>
          <p:cNvPr id="5" name="日期占位符 4"/>
          <p:cNvSpPr>
            <a:spLocks noGrp="1"/>
          </p:cNvSpPr>
          <p:nvPr>
            <p:ph type="dt" idx="1"/>
          </p:nvPr>
        </p:nvSpPr>
        <p:spPr/>
        <p:txBody>
          <a:bodyPr/>
          <a:lstStyle/>
          <a:p>
            <a:fld id="{8C136853-16D0-0E43-BBA6-5458D1093495}" type="datetime1">
              <a:rPr lang="zh-CN" altLang="en-US" smtClean="0"/>
              <a:t>2023/5/24</a:t>
            </a:fld>
            <a:endParaRPr lang="zh-CN" altLang="en-US"/>
          </a:p>
        </p:txBody>
      </p:sp>
      <p:sp>
        <p:nvSpPr>
          <p:cNvPr id="6" name="页脚占位符 5"/>
          <p:cNvSpPr>
            <a:spLocks noGrp="1"/>
          </p:cNvSpPr>
          <p:nvPr>
            <p:ph type="ftr" sz="quarter" idx="4"/>
          </p:nvPr>
        </p:nvSpPr>
        <p:spPr/>
        <p:txBody>
          <a:bodyPr/>
          <a:lstStyle/>
          <a:p>
            <a:r>
              <a:rPr lang="en-GB" altLang="zh-CN"/>
              <a:t>A-GEN-01-02</a:t>
            </a:r>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C0AF0971-E748-489C-B5A2-F0A159EA7116}" type="slidenum">
              <a:rPr lang="zh-CN" altLang="en-US" smtClean="0"/>
              <a:t>16</a:t>
            </a:fld>
            <a:endParaRPr lang="zh-CN" altLang="en-US"/>
          </a:p>
        </p:txBody>
      </p:sp>
      <p:sp>
        <p:nvSpPr>
          <p:cNvPr id="5" name="日期占位符 4"/>
          <p:cNvSpPr>
            <a:spLocks noGrp="1"/>
          </p:cNvSpPr>
          <p:nvPr>
            <p:ph type="dt" idx="1"/>
          </p:nvPr>
        </p:nvSpPr>
        <p:spPr/>
        <p:txBody>
          <a:bodyPr/>
          <a:lstStyle/>
          <a:p>
            <a:fld id="{8C136853-16D0-0E43-BBA6-5458D1093495}" type="datetime1">
              <a:rPr lang="zh-CN" altLang="en-US" smtClean="0"/>
              <a:t>2023/5/24</a:t>
            </a:fld>
            <a:endParaRPr lang="zh-CN" altLang="en-US"/>
          </a:p>
        </p:txBody>
      </p:sp>
      <p:sp>
        <p:nvSpPr>
          <p:cNvPr id="6" name="页脚占位符 5"/>
          <p:cNvSpPr>
            <a:spLocks noGrp="1"/>
          </p:cNvSpPr>
          <p:nvPr>
            <p:ph type="ftr" sz="quarter" idx="4"/>
          </p:nvPr>
        </p:nvSpPr>
        <p:spPr/>
        <p:txBody>
          <a:bodyPr/>
          <a:lstStyle/>
          <a:p>
            <a:r>
              <a:rPr lang="en-GB" altLang="zh-CN"/>
              <a:t>A-GEN-01-02</a:t>
            </a:r>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C0AF0971-E748-489C-B5A2-F0A159EA7116}" type="slidenum">
              <a:rPr lang="zh-CN" altLang="en-US" smtClean="0"/>
              <a:t>21</a:t>
            </a:fld>
            <a:endParaRPr lang="zh-CN" altLang="en-US"/>
          </a:p>
        </p:txBody>
      </p:sp>
      <p:sp>
        <p:nvSpPr>
          <p:cNvPr id="5" name="日期占位符 4"/>
          <p:cNvSpPr>
            <a:spLocks noGrp="1"/>
          </p:cNvSpPr>
          <p:nvPr>
            <p:ph type="dt" idx="1"/>
          </p:nvPr>
        </p:nvSpPr>
        <p:spPr/>
        <p:txBody>
          <a:bodyPr/>
          <a:lstStyle/>
          <a:p>
            <a:fld id="{0FAD9057-B3F3-6040-A94A-F4A3B6280B14}" type="datetime1">
              <a:rPr lang="zh-CN" altLang="en-US" smtClean="0"/>
              <a:t>2023/5/24</a:t>
            </a:fld>
            <a:endParaRPr lang="zh-CN" altLang="en-US"/>
          </a:p>
        </p:txBody>
      </p:sp>
      <p:sp>
        <p:nvSpPr>
          <p:cNvPr id="6" name="页脚占位符 5"/>
          <p:cNvSpPr>
            <a:spLocks noGrp="1"/>
          </p:cNvSpPr>
          <p:nvPr>
            <p:ph type="ftr" sz="quarter" idx="4"/>
          </p:nvPr>
        </p:nvSpPr>
        <p:spPr/>
        <p:txBody>
          <a:bodyPr/>
          <a:lstStyle/>
          <a:p>
            <a:r>
              <a:rPr lang="en-GB" altLang="zh-CN"/>
              <a:t>A-GEN-01-02</a:t>
            </a:r>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C0AF0971-E748-489C-B5A2-F0A159EA7116}" type="slidenum">
              <a:rPr lang="zh-CN" altLang="en-US" smtClean="0"/>
              <a:t>4</a:t>
            </a:fld>
            <a:endParaRPr lang="zh-CN" altLang="en-US"/>
          </a:p>
        </p:txBody>
      </p:sp>
      <p:sp>
        <p:nvSpPr>
          <p:cNvPr id="5" name="日期占位符 4"/>
          <p:cNvSpPr>
            <a:spLocks noGrp="1"/>
          </p:cNvSpPr>
          <p:nvPr>
            <p:ph type="dt" idx="1"/>
          </p:nvPr>
        </p:nvSpPr>
        <p:spPr/>
        <p:txBody>
          <a:bodyPr/>
          <a:lstStyle/>
          <a:p>
            <a:fld id="{8C136853-16D0-0E43-BBA6-5458D1093495}" type="datetime1">
              <a:rPr lang="zh-CN" altLang="en-US" smtClean="0"/>
              <a:t>2023/5/24</a:t>
            </a:fld>
            <a:endParaRPr lang="zh-CN" altLang="en-US"/>
          </a:p>
        </p:txBody>
      </p:sp>
      <p:sp>
        <p:nvSpPr>
          <p:cNvPr id="6" name="页脚占位符 5"/>
          <p:cNvSpPr>
            <a:spLocks noGrp="1"/>
          </p:cNvSpPr>
          <p:nvPr>
            <p:ph type="ftr" sz="quarter" idx="4"/>
          </p:nvPr>
        </p:nvSpPr>
        <p:spPr/>
        <p:txBody>
          <a:bodyPr/>
          <a:lstStyle/>
          <a:p>
            <a:r>
              <a:rPr lang="en-GB" altLang="zh-CN"/>
              <a:t>A-GEN-01-02</a:t>
            </a:r>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C0AF0971-E748-489C-B5A2-F0A159EA7116}" type="slidenum">
              <a:rPr lang="zh-CN" altLang="en-US" smtClean="0"/>
              <a:t>5</a:t>
            </a:fld>
            <a:endParaRPr lang="zh-CN" altLang="en-US"/>
          </a:p>
        </p:txBody>
      </p:sp>
      <p:sp>
        <p:nvSpPr>
          <p:cNvPr id="5" name="日期占位符 4"/>
          <p:cNvSpPr>
            <a:spLocks noGrp="1"/>
          </p:cNvSpPr>
          <p:nvPr>
            <p:ph type="dt" idx="1"/>
          </p:nvPr>
        </p:nvSpPr>
        <p:spPr/>
        <p:txBody>
          <a:bodyPr/>
          <a:lstStyle/>
          <a:p>
            <a:fld id="{8C136853-16D0-0E43-BBA6-5458D1093495}" type="datetime1">
              <a:rPr lang="zh-CN" altLang="en-US" smtClean="0"/>
              <a:t>2023/5/24</a:t>
            </a:fld>
            <a:endParaRPr lang="zh-CN" altLang="en-US"/>
          </a:p>
        </p:txBody>
      </p:sp>
      <p:sp>
        <p:nvSpPr>
          <p:cNvPr id="6" name="页脚占位符 5"/>
          <p:cNvSpPr>
            <a:spLocks noGrp="1"/>
          </p:cNvSpPr>
          <p:nvPr>
            <p:ph type="ftr" sz="quarter" idx="4"/>
          </p:nvPr>
        </p:nvSpPr>
        <p:spPr/>
        <p:txBody>
          <a:bodyPr/>
          <a:lstStyle/>
          <a:p>
            <a:r>
              <a:rPr lang="en-GB" altLang="zh-CN"/>
              <a:t>A-GEN-01-02</a:t>
            </a:r>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C0AF0971-E748-489C-B5A2-F0A159EA7116}" type="slidenum">
              <a:rPr lang="zh-CN" altLang="en-US" smtClean="0"/>
              <a:t>6</a:t>
            </a:fld>
            <a:endParaRPr lang="zh-CN" altLang="en-US"/>
          </a:p>
        </p:txBody>
      </p:sp>
      <p:sp>
        <p:nvSpPr>
          <p:cNvPr id="5" name="日期占位符 4"/>
          <p:cNvSpPr>
            <a:spLocks noGrp="1"/>
          </p:cNvSpPr>
          <p:nvPr>
            <p:ph type="dt" idx="1"/>
          </p:nvPr>
        </p:nvSpPr>
        <p:spPr/>
        <p:txBody>
          <a:bodyPr/>
          <a:lstStyle/>
          <a:p>
            <a:fld id="{8C136853-16D0-0E43-BBA6-5458D1093495}" type="datetime1">
              <a:rPr lang="zh-CN" altLang="en-US" smtClean="0"/>
              <a:t>2023/5/24</a:t>
            </a:fld>
            <a:endParaRPr lang="zh-CN" altLang="en-US"/>
          </a:p>
        </p:txBody>
      </p:sp>
      <p:sp>
        <p:nvSpPr>
          <p:cNvPr id="6" name="页脚占位符 5"/>
          <p:cNvSpPr>
            <a:spLocks noGrp="1"/>
          </p:cNvSpPr>
          <p:nvPr>
            <p:ph type="ftr" sz="quarter" idx="4"/>
          </p:nvPr>
        </p:nvSpPr>
        <p:spPr/>
        <p:txBody>
          <a:bodyPr/>
          <a:lstStyle/>
          <a:p>
            <a:r>
              <a:rPr lang="en-GB" altLang="zh-CN"/>
              <a:t>A-GEN-01-02</a:t>
            </a:r>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C0AF0971-E748-489C-B5A2-F0A159EA7116}" type="slidenum">
              <a:rPr lang="zh-CN" altLang="en-US" smtClean="0"/>
              <a:t>7</a:t>
            </a:fld>
            <a:endParaRPr lang="zh-CN" altLang="en-US"/>
          </a:p>
        </p:txBody>
      </p:sp>
      <p:sp>
        <p:nvSpPr>
          <p:cNvPr id="5" name="日期占位符 4"/>
          <p:cNvSpPr>
            <a:spLocks noGrp="1"/>
          </p:cNvSpPr>
          <p:nvPr>
            <p:ph type="dt" idx="1"/>
          </p:nvPr>
        </p:nvSpPr>
        <p:spPr/>
        <p:txBody>
          <a:bodyPr/>
          <a:lstStyle/>
          <a:p>
            <a:fld id="{8C136853-16D0-0E43-BBA6-5458D1093495}" type="datetime1">
              <a:rPr lang="zh-CN" altLang="en-US" smtClean="0"/>
              <a:t>2023/5/24</a:t>
            </a:fld>
            <a:endParaRPr lang="zh-CN" altLang="en-US"/>
          </a:p>
        </p:txBody>
      </p:sp>
      <p:sp>
        <p:nvSpPr>
          <p:cNvPr id="6" name="页脚占位符 5"/>
          <p:cNvSpPr>
            <a:spLocks noGrp="1"/>
          </p:cNvSpPr>
          <p:nvPr>
            <p:ph type="ftr" sz="quarter" idx="4"/>
          </p:nvPr>
        </p:nvSpPr>
        <p:spPr/>
        <p:txBody>
          <a:bodyPr/>
          <a:lstStyle/>
          <a:p>
            <a:r>
              <a:rPr lang="en-GB" altLang="zh-CN"/>
              <a:t>A-GEN-01-02</a:t>
            </a:r>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C0AF0971-E748-489C-B5A2-F0A159EA7116}" type="slidenum">
              <a:rPr lang="zh-CN" altLang="en-US" smtClean="0"/>
              <a:t>8</a:t>
            </a:fld>
            <a:endParaRPr lang="zh-CN" altLang="en-US"/>
          </a:p>
        </p:txBody>
      </p:sp>
      <p:sp>
        <p:nvSpPr>
          <p:cNvPr id="5" name="日期占位符 4"/>
          <p:cNvSpPr>
            <a:spLocks noGrp="1"/>
          </p:cNvSpPr>
          <p:nvPr>
            <p:ph type="dt" idx="1"/>
          </p:nvPr>
        </p:nvSpPr>
        <p:spPr/>
        <p:txBody>
          <a:bodyPr/>
          <a:lstStyle/>
          <a:p>
            <a:fld id="{8C136853-16D0-0E43-BBA6-5458D1093495}" type="datetime1">
              <a:rPr lang="zh-CN" altLang="en-US" smtClean="0"/>
              <a:t>2023/5/24</a:t>
            </a:fld>
            <a:endParaRPr lang="zh-CN" altLang="en-US"/>
          </a:p>
        </p:txBody>
      </p:sp>
      <p:sp>
        <p:nvSpPr>
          <p:cNvPr id="6" name="页脚占位符 5"/>
          <p:cNvSpPr>
            <a:spLocks noGrp="1"/>
          </p:cNvSpPr>
          <p:nvPr>
            <p:ph type="ftr" sz="quarter" idx="4"/>
          </p:nvPr>
        </p:nvSpPr>
        <p:spPr/>
        <p:txBody>
          <a:bodyPr/>
          <a:lstStyle/>
          <a:p>
            <a:r>
              <a:rPr lang="en-GB" altLang="zh-CN"/>
              <a:t>A-GEN-01-02</a:t>
            </a:r>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C0AF0971-E748-489C-B5A2-F0A159EA7116}" type="slidenum">
              <a:rPr lang="zh-CN" altLang="en-US" smtClean="0"/>
              <a:t>9</a:t>
            </a:fld>
            <a:endParaRPr lang="zh-CN" altLang="en-US"/>
          </a:p>
        </p:txBody>
      </p:sp>
      <p:sp>
        <p:nvSpPr>
          <p:cNvPr id="5" name="日期占位符 4"/>
          <p:cNvSpPr>
            <a:spLocks noGrp="1"/>
          </p:cNvSpPr>
          <p:nvPr>
            <p:ph type="dt" idx="1"/>
          </p:nvPr>
        </p:nvSpPr>
        <p:spPr/>
        <p:txBody>
          <a:bodyPr/>
          <a:lstStyle/>
          <a:p>
            <a:fld id="{8C136853-16D0-0E43-BBA6-5458D1093495}" type="datetime1">
              <a:rPr lang="zh-CN" altLang="en-US" smtClean="0"/>
              <a:t>2023/5/24</a:t>
            </a:fld>
            <a:endParaRPr lang="zh-CN" altLang="en-US"/>
          </a:p>
        </p:txBody>
      </p:sp>
      <p:sp>
        <p:nvSpPr>
          <p:cNvPr id="6" name="页脚占位符 5"/>
          <p:cNvSpPr>
            <a:spLocks noGrp="1"/>
          </p:cNvSpPr>
          <p:nvPr>
            <p:ph type="ftr" sz="quarter" idx="4"/>
          </p:nvPr>
        </p:nvSpPr>
        <p:spPr/>
        <p:txBody>
          <a:bodyPr/>
          <a:lstStyle/>
          <a:p>
            <a:r>
              <a:rPr lang="en-GB" altLang="zh-CN"/>
              <a:t>A-GEN-01-02</a:t>
            </a:r>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C0AF0971-E748-489C-B5A2-F0A159EA7116}" type="slidenum">
              <a:rPr lang="zh-CN" altLang="en-US" smtClean="0"/>
              <a:t>10</a:t>
            </a:fld>
            <a:endParaRPr lang="zh-CN" altLang="en-US"/>
          </a:p>
        </p:txBody>
      </p:sp>
      <p:sp>
        <p:nvSpPr>
          <p:cNvPr id="5" name="日期占位符 4"/>
          <p:cNvSpPr>
            <a:spLocks noGrp="1"/>
          </p:cNvSpPr>
          <p:nvPr>
            <p:ph type="dt" idx="1"/>
          </p:nvPr>
        </p:nvSpPr>
        <p:spPr/>
        <p:txBody>
          <a:bodyPr/>
          <a:lstStyle/>
          <a:p>
            <a:fld id="{8C136853-16D0-0E43-BBA6-5458D1093495}" type="datetime1">
              <a:rPr lang="zh-CN" altLang="en-US" smtClean="0"/>
              <a:t>2023/5/24</a:t>
            </a:fld>
            <a:endParaRPr lang="zh-CN" altLang="en-US"/>
          </a:p>
        </p:txBody>
      </p:sp>
      <p:sp>
        <p:nvSpPr>
          <p:cNvPr id="6" name="页脚占位符 5"/>
          <p:cNvSpPr>
            <a:spLocks noGrp="1"/>
          </p:cNvSpPr>
          <p:nvPr>
            <p:ph type="ftr" sz="quarter" idx="4"/>
          </p:nvPr>
        </p:nvSpPr>
        <p:spPr/>
        <p:txBody>
          <a:bodyPr/>
          <a:lstStyle/>
          <a:p>
            <a:r>
              <a:rPr lang="en-GB" altLang="zh-CN"/>
              <a:t>A-GEN-01-02</a:t>
            </a:r>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C0AF0971-E748-489C-B5A2-F0A159EA7116}" type="slidenum">
              <a:rPr lang="zh-CN" altLang="en-US" smtClean="0"/>
              <a:t>11</a:t>
            </a:fld>
            <a:endParaRPr lang="zh-CN" altLang="en-US"/>
          </a:p>
        </p:txBody>
      </p:sp>
      <p:sp>
        <p:nvSpPr>
          <p:cNvPr id="5" name="日期占位符 4"/>
          <p:cNvSpPr>
            <a:spLocks noGrp="1"/>
          </p:cNvSpPr>
          <p:nvPr>
            <p:ph type="dt" idx="1"/>
          </p:nvPr>
        </p:nvSpPr>
        <p:spPr/>
        <p:txBody>
          <a:bodyPr/>
          <a:lstStyle/>
          <a:p>
            <a:fld id="{8C136853-16D0-0E43-BBA6-5458D1093495}" type="datetime1">
              <a:rPr lang="zh-CN" altLang="en-US" smtClean="0"/>
              <a:t>2023/5/24</a:t>
            </a:fld>
            <a:endParaRPr lang="zh-CN" altLang="en-US"/>
          </a:p>
        </p:txBody>
      </p:sp>
      <p:sp>
        <p:nvSpPr>
          <p:cNvPr id="6" name="页脚占位符 5"/>
          <p:cNvSpPr>
            <a:spLocks noGrp="1"/>
          </p:cNvSpPr>
          <p:nvPr>
            <p:ph type="ftr" sz="quarter" idx="4"/>
          </p:nvPr>
        </p:nvSpPr>
        <p:spPr/>
        <p:txBody>
          <a:bodyPr/>
          <a:lstStyle/>
          <a:p>
            <a:r>
              <a:rPr lang="en-GB" altLang="zh-CN"/>
              <a:t>A-GEN-01-02</a:t>
            </a:r>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2.xml"/><Relationship Id="rId6" Type="http://schemas.openxmlformats.org/officeDocument/2006/relationships/image" Target="../media/image24.png"/><Relationship Id="rId5" Type="http://schemas.openxmlformats.org/officeDocument/2006/relationships/image" Target="../media/image11.svg"/><Relationship Id="rId4" Type="http://schemas.openxmlformats.org/officeDocument/2006/relationships/image" Target="../media/image10.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3.xml"/><Relationship Id="rId6" Type="http://schemas.openxmlformats.org/officeDocument/2006/relationships/image" Target="../media/image5.png"/><Relationship Id="rId5" Type="http://schemas.openxmlformats.org/officeDocument/2006/relationships/image" Target="../media/image11.svg"/><Relationship Id="rId4" Type="http://schemas.openxmlformats.org/officeDocument/2006/relationships/image" Target="../media/image10.png"/></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4.xml"/><Relationship Id="rId6" Type="http://schemas.openxmlformats.org/officeDocument/2006/relationships/image" Target="../media/image5.png"/><Relationship Id="rId5" Type="http://schemas.openxmlformats.org/officeDocument/2006/relationships/image" Target="../media/image11.svg"/><Relationship Id="rId4" Type="http://schemas.openxmlformats.org/officeDocument/2006/relationships/image" Target="../media/image10.png"/></Relationships>
</file>

<file path=ppt/slideLayouts/_rels/slideLayout14.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5.xml"/><Relationship Id="rId6" Type="http://schemas.openxmlformats.org/officeDocument/2006/relationships/image" Target="../media/image5.png"/><Relationship Id="rId5" Type="http://schemas.openxmlformats.org/officeDocument/2006/relationships/image" Target="../media/image11.svg"/><Relationship Id="rId4" Type="http://schemas.openxmlformats.org/officeDocument/2006/relationships/image" Target="../media/image10.png"/></Relationships>
</file>

<file path=ppt/slideLayouts/_rels/slideLayout16.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6.xml"/><Relationship Id="rId6" Type="http://schemas.openxmlformats.org/officeDocument/2006/relationships/image" Target="../media/image5.png"/><Relationship Id="rId5" Type="http://schemas.openxmlformats.org/officeDocument/2006/relationships/image" Target="../media/image11.svg"/><Relationship Id="rId4" Type="http://schemas.openxmlformats.org/officeDocument/2006/relationships/image" Target="../media/image10.png"/></Relationships>
</file>

<file path=ppt/slideLayouts/_rels/slideLayout18.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4"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11.svg"/><Relationship Id="rId4" Type="http://schemas.openxmlformats.org/officeDocument/2006/relationships/image" Target="../media/image10.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 Id="rId4" Type="http://schemas.openxmlformats.org/officeDocument/2006/relationships/image" Target="../media/image14.png"/></Relationships>
</file>

<file path=ppt/slideLayouts/_rels/slideLayout6.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6.svg"/><Relationship Id="rId7" Type="http://schemas.openxmlformats.org/officeDocument/2006/relationships/image" Target="../media/image18.png"/><Relationship Id="rId2" Type="http://schemas.openxmlformats.org/officeDocument/2006/relationships/image" Target="../media/image15.png"/><Relationship Id="rId1" Type="http://schemas.openxmlformats.org/officeDocument/2006/relationships/slideMaster" Target="../slideMasters/slideMaster1.xml"/><Relationship Id="rId6" Type="http://schemas.openxmlformats.org/officeDocument/2006/relationships/image" Target="../media/image17.png"/><Relationship Id="rId5" Type="http://schemas.openxmlformats.org/officeDocument/2006/relationships/image" Target="../media/image13.svg"/><Relationship Id="rId4" Type="http://schemas.openxmlformats.org/officeDocument/2006/relationships/image" Target="../media/image12.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23.svg"/><Relationship Id="rId4" Type="http://schemas.openxmlformats.org/officeDocument/2006/relationships/image" Target="../media/image2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11" name="Freeform 6"/>
          <p:cNvSpPr/>
          <p:nvPr userDrawn="1"/>
        </p:nvSpPr>
        <p:spPr bwMode="auto">
          <a:xfrm flipH="1">
            <a:off x="-3" y="538284"/>
            <a:ext cx="3415760" cy="6312548"/>
          </a:xfrm>
          <a:custGeom>
            <a:avLst/>
            <a:gdLst>
              <a:gd name="T0" fmla="*/ 0 w 1768"/>
              <a:gd name="T1" fmla="*/ 1568 h 1568"/>
              <a:gd name="T2" fmla="*/ 1768 w 1768"/>
              <a:gd name="T3" fmla="*/ 1568 h 1568"/>
              <a:gd name="T4" fmla="*/ 1768 w 1768"/>
              <a:gd name="T5" fmla="*/ 0 h 1568"/>
              <a:gd name="T6" fmla="*/ 0 w 1768"/>
              <a:gd name="T7" fmla="*/ 1568 h 1568"/>
            </a:gdLst>
            <a:ahLst/>
            <a:cxnLst>
              <a:cxn ang="0">
                <a:pos x="T0" y="T1"/>
              </a:cxn>
              <a:cxn ang="0">
                <a:pos x="T2" y="T3"/>
              </a:cxn>
              <a:cxn ang="0">
                <a:pos x="T4" y="T5"/>
              </a:cxn>
              <a:cxn ang="0">
                <a:pos x="T6" y="T7"/>
              </a:cxn>
            </a:cxnLst>
            <a:rect l="0" t="0" r="r" b="b"/>
            <a:pathLst>
              <a:path w="1768" h="1568">
                <a:moveTo>
                  <a:pt x="0" y="1568"/>
                </a:moveTo>
                <a:lnTo>
                  <a:pt x="1768" y="1568"/>
                </a:lnTo>
                <a:lnTo>
                  <a:pt x="1768" y="0"/>
                </a:lnTo>
                <a:lnTo>
                  <a:pt x="0" y="1568"/>
                </a:lnTo>
                <a:close/>
              </a:path>
            </a:pathLst>
          </a:custGeom>
          <a:solidFill>
            <a:srgbClr val="0050B5"/>
          </a:solidFill>
          <a:ln>
            <a:noFill/>
          </a:ln>
        </p:spPr>
        <p:txBody>
          <a:bodyPr vert="horz" wrap="square" lIns="121905" tIns="60953" rIns="121905" bIns="60953" numCol="1" anchor="t" anchorCtr="0" compatLnSpc="1"/>
          <a:lstStyle/>
          <a:p>
            <a:endParaRPr lang="zh-CN" altLang="en-US" sz="2400" dirty="0">
              <a:solidFill>
                <a:prstClr val="black"/>
              </a:solidFill>
              <a:latin typeface="思源黑体" panose="020B0400000000000000" pitchFamily="34" charset="-122"/>
              <a:ea typeface="思源黑体" panose="020B0400000000000000" pitchFamily="34" charset="-122"/>
              <a:sym typeface="思源黑体" panose="020B0400000000000000" pitchFamily="34" charset="-122"/>
            </a:endParaRPr>
          </a:p>
        </p:txBody>
      </p:sp>
      <p:sp>
        <p:nvSpPr>
          <p:cNvPr id="16" name="任意形状 15"/>
          <p:cNvSpPr>
            <a:spLocks noChangeAspect="1"/>
          </p:cNvSpPr>
          <p:nvPr userDrawn="1"/>
        </p:nvSpPr>
        <p:spPr bwMode="auto">
          <a:xfrm flipH="1">
            <a:off x="0" y="-2"/>
            <a:ext cx="7082976" cy="6872400"/>
          </a:xfrm>
          <a:custGeom>
            <a:avLst/>
            <a:gdLst>
              <a:gd name="connsiteX0" fmla="*/ 3707029 w 7414052"/>
              <a:gd name="connsiteY0" fmla="*/ 0 h 6872492"/>
              <a:gd name="connsiteX1" fmla="*/ 3707029 w 7414052"/>
              <a:gd name="connsiteY1" fmla="*/ 1 h 6872492"/>
              <a:gd name="connsiteX2" fmla="*/ 3707023 w 7414052"/>
              <a:gd name="connsiteY2" fmla="*/ 1 h 6872492"/>
              <a:gd name="connsiteX3" fmla="*/ 3707023 w 7414052"/>
              <a:gd name="connsiteY3" fmla="*/ 11 h 6872492"/>
              <a:gd name="connsiteX4" fmla="*/ 0 w 7414052"/>
              <a:gd name="connsiteY4" fmla="*/ 6858003 h 6872492"/>
              <a:gd name="connsiteX5" fmla="*/ 3707023 w 7414052"/>
              <a:gd name="connsiteY5" fmla="*/ 6858003 h 6872492"/>
              <a:gd name="connsiteX6" fmla="*/ 3707023 w 7414052"/>
              <a:gd name="connsiteY6" fmla="*/ 6872492 h 6872492"/>
              <a:gd name="connsiteX7" fmla="*/ 7414052 w 7414052"/>
              <a:gd name="connsiteY7" fmla="*/ 1 h 6872492"/>
              <a:gd name="connsiteX8" fmla="*/ 3707029 w 7414052"/>
              <a:gd name="connsiteY8" fmla="*/ 1 h 6872492"/>
              <a:gd name="connsiteX0-1" fmla="*/ 4526836 w 7414052"/>
              <a:gd name="connsiteY0-2" fmla="*/ 1907627 h 6872491"/>
              <a:gd name="connsiteX1-3" fmla="*/ 3707029 w 7414052"/>
              <a:gd name="connsiteY1-4" fmla="*/ 0 h 6872491"/>
              <a:gd name="connsiteX2-5" fmla="*/ 3707023 w 7414052"/>
              <a:gd name="connsiteY2-6" fmla="*/ 0 h 6872491"/>
              <a:gd name="connsiteX3-7" fmla="*/ 3707023 w 7414052"/>
              <a:gd name="connsiteY3-8" fmla="*/ 10 h 6872491"/>
              <a:gd name="connsiteX4-9" fmla="*/ 0 w 7414052"/>
              <a:gd name="connsiteY4-10" fmla="*/ 6858002 h 6872491"/>
              <a:gd name="connsiteX5-11" fmla="*/ 3707023 w 7414052"/>
              <a:gd name="connsiteY5-12" fmla="*/ 6858002 h 6872491"/>
              <a:gd name="connsiteX6-13" fmla="*/ 3707023 w 7414052"/>
              <a:gd name="connsiteY6-14" fmla="*/ 6872491 h 6872491"/>
              <a:gd name="connsiteX7-15" fmla="*/ 7414052 w 7414052"/>
              <a:gd name="connsiteY7-16" fmla="*/ 0 h 6872491"/>
              <a:gd name="connsiteX8-17" fmla="*/ 3707029 w 7414052"/>
              <a:gd name="connsiteY8-18" fmla="*/ 0 h 6872491"/>
              <a:gd name="connsiteX9" fmla="*/ 4526836 w 7414052"/>
              <a:gd name="connsiteY9" fmla="*/ 1907627 h 6872491"/>
              <a:gd name="connsiteX0-19" fmla="*/ 3707029 w 7414052"/>
              <a:gd name="connsiteY0-20" fmla="*/ 0 h 6872491"/>
              <a:gd name="connsiteX1-21" fmla="*/ 3707029 w 7414052"/>
              <a:gd name="connsiteY1-22" fmla="*/ 0 h 6872491"/>
              <a:gd name="connsiteX2-23" fmla="*/ 3707023 w 7414052"/>
              <a:gd name="connsiteY2-24" fmla="*/ 0 h 6872491"/>
              <a:gd name="connsiteX3-25" fmla="*/ 3707023 w 7414052"/>
              <a:gd name="connsiteY3-26" fmla="*/ 10 h 6872491"/>
              <a:gd name="connsiteX4-27" fmla="*/ 0 w 7414052"/>
              <a:gd name="connsiteY4-28" fmla="*/ 6858002 h 6872491"/>
              <a:gd name="connsiteX5-29" fmla="*/ 3707023 w 7414052"/>
              <a:gd name="connsiteY5-30" fmla="*/ 6858002 h 6872491"/>
              <a:gd name="connsiteX6-31" fmla="*/ 3707023 w 7414052"/>
              <a:gd name="connsiteY6-32" fmla="*/ 6872491 h 6872491"/>
              <a:gd name="connsiteX7-33" fmla="*/ 7414052 w 7414052"/>
              <a:gd name="connsiteY7-34" fmla="*/ 0 h 6872491"/>
              <a:gd name="connsiteX8-35" fmla="*/ 3707029 w 7414052"/>
              <a:gd name="connsiteY8-36" fmla="*/ 0 h 6872491"/>
              <a:gd name="connsiteX0-37" fmla="*/ 5393939 w 7414052"/>
              <a:gd name="connsiteY0-38" fmla="*/ 1229711 h 6872491"/>
              <a:gd name="connsiteX1-39" fmla="*/ 3707029 w 7414052"/>
              <a:gd name="connsiteY1-40" fmla="*/ 0 h 6872491"/>
              <a:gd name="connsiteX2-41" fmla="*/ 3707023 w 7414052"/>
              <a:gd name="connsiteY2-42" fmla="*/ 0 h 6872491"/>
              <a:gd name="connsiteX3-43" fmla="*/ 3707023 w 7414052"/>
              <a:gd name="connsiteY3-44" fmla="*/ 10 h 6872491"/>
              <a:gd name="connsiteX4-45" fmla="*/ 0 w 7414052"/>
              <a:gd name="connsiteY4-46" fmla="*/ 6858002 h 6872491"/>
              <a:gd name="connsiteX5-47" fmla="*/ 3707023 w 7414052"/>
              <a:gd name="connsiteY5-48" fmla="*/ 6858002 h 6872491"/>
              <a:gd name="connsiteX6-49" fmla="*/ 3707023 w 7414052"/>
              <a:gd name="connsiteY6-50" fmla="*/ 6872491 h 6872491"/>
              <a:gd name="connsiteX7-51" fmla="*/ 7414052 w 7414052"/>
              <a:gd name="connsiteY7-52" fmla="*/ 0 h 6872491"/>
              <a:gd name="connsiteX8-53" fmla="*/ 5393939 w 7414052"/>
              <a:gd name="connsiteY8-54" fmla="*/ 1229711 h 6872491"/>
              <a:gd name="connsiteX0-55" fmla="*/ 7414052 w 7414052"/>
              <a:gd name="connsiteY0-56" fmla="*/ 0 h 6872491"/>
              <a:gd name="connsiteX1-57" fmla="*/ 3707029 w 7414052"/>
              <a:gd name="connsiteY1-58" fmla="*/ 0 h 6872491"/>
              <a:gd name="connsiteX2-59" fmla="*/ 3707023 w 7414052"/>
              <a:gd name="connsiteY2-60" fmla="*/ 0 h 6872491"/>
              <a:gd name="connsiteX3-61" fmla="*/ 3707023 w 7414052"/>
              <a:gd name="connsiteY3-62" fmla="*/ 10 h 6872491"/>
              <a:gd name="connsiteX4-63" fmla="*/ 0 w 7414052"/>
              <a:gd name="connsiteY4-64" fmla="*/ 6858002 h 6872491"/>
              <a:gd name="connsiteX5-65" fmla="*/ 3707023 w 7414052"/>
              <a:gd name="connsiteY5-66" fmla="*/ 6858002 h 6872491"/>
              <a:gd name="connsiteX6-67" fmla="*/ 3707023 w 7414052"/>
              <a:gd name="connsiteY6-68" fmla="*/ 6872491 h 6872491"/>
              <a:gd name="connsiteX7-69" fmla="*/ 7414052 w 7414052"/>
              <a:gd name="connsiteY7-70" fmla="*/ 0 h 6872491"/>
              <a:gd name="connsiteX0-71" fmla="*/ 7414052 w 7414052"/>
              <a:gd name="connsiteY0-72" fmla="*/ 0 h 6872491"/>
              <a:gd name="connsiteX1-73" fmla="*/ 3707029 w 7414052"/>
              <a:gd name="connsiteY1-74" fmla="*/ 0 h 6872491"/>
              <a:gd name="connsiteX2-75" fmla="*/ 3707023 w 7414052"/>
              <a:gd name="connsiteY2-76" fmla="*/ 0 h 6872491"/>
              <a:gd name="connsiteX3-77" fmla="*/ 4842141 w 7414052"/>
              <a:gd name="connsiteY3-78" fmla="*/ 1229721 h 6872491"/>
              <a:gd name="connsiteX4-79" fmla="*/ 0 w 7414052"/>
              <a:gd name="connsiteY4-80" fmla="*/ 6858002 h 6872491"/>
              <a:gd name="connsiteX5-81" fmla="*/ 3707023 w 7414052"/>
              <a:gd name="connsiteY5-82" fmla="*/ 6858002 h 6872491"/>
              <a:gd name="connsiteX6-83" fmla="*/ 3707023 w 7414052"/>
              <a:gd name="connsiteY6-84" fmla="*/ 6872491 h 6872491"/>
              <a:gd name="connsiteX7-85" fmla="*/ 7414052 w 7414052"/>
              <a:gd name="connsiteY7-86" fmla="*/ 0 h 6872491"/>
              <a:gd name="connsiteX0-87" fmla="*/ 7414052 w 7414052"/>
              <a:gd name="connsiteY0-88" fmla="*/ 0 h 6872491"/>
              <a:gd name="connsiteX1-89" fmla="*/ 3707029 w 7414052"/>
              <a:gd name="connsiteY1-90" fmla="*/ 0 h 6872491"/>
              <a:gd name="connsiteX2-91" fmla="*/ 3707023 w 7414052"/>
              <a:gd name="connsiteY2-92" fmla="*/ 0 h 6872491"/>
              <a:gd name="connsiteX3-93" fmla="*/ 0 w 7414052"/>
              <a:gd name="connsiteY3-94" fmla="*/ 6858002 h 6872491"/>
              <a:gd name="connsiteX4-95" fmla="*/ 3707023 w 7414052"/>
              <a:gd name="connsiteY4-96" fmla="*/ 6858002 h 6872491"/>
              <a:gd name="connsiteX5-97" fmla="*/ 3707023 w 7414052"/>
              <a:gd name="connsiteY5-98" fmla="*/ 6872491 h 6872491"/>
              <a:gd name="connsiteX6-99" fmla="*/ 7414052 w 7414052"/>
              <a:gd name="connsiteY6-100" fmla="*/ 0 h 6872491"/>
              <a:gd name="connsiteX0-101" fmla="*/ 7414052 w 7414052"/>
              <a:gd name="connsiteY0-102" fmla="*/ 0 h 6872491"/>
              <a:gd name="connsiteX1-103" fmla="*/ 3707029 w 7414052"/>
              <a:gd name="connsiteY1-104" fmla="*/ 0 h 6872491"/>
              <a:gd name="connsiteX2-105" fmla="*/ 4826375 w 7414052"/>
              <a:gd name="connsiteY2-106" fmla="*/ 31531 h 6872491"/>
              <a:gd name="connsiteX3-107" fmla="*/ 0 w 7414052"/>
              <a:gd name="connsiteY3-108" fmla="*/ 6858002 h 6872491"/>
              <a:gd name="connsiteX4-109" fmla="*/ 3707023 w 7414052"/>
              <a:gd name="connsiteY4-110" fmla="*/ 6858002 h 6872491"/>
              <a:gd name="connsiteX5-111" fmla="*/ 3707023 w 7414052"/>
              <a:gd name="connsiteY5-112" fmla="*/ 6872491 h 6872491"/>
              <a:gd name="connsiteX6-113" fmla="*/ 7414052 w 7414052"/>
              <a:gd name="connsiteY6-114" fmla="*/ 0 h 6872491"/>
              <a:gd name="connsiteX0-115" fmla="*/ 7414052 w 7414052"/>
              <a:gd name="connsiteY0-116" fmla="*/ 0 h 6872491"/>
              <a:gd name="connsiteX1-117" fmla="*/ 3707029 w 7414052"/>
              <a:gd name="connsiteY1-118" fmla="*/ 0 h 6872491"/>
              <a:gd name="connsiteX2-119" fmla="*/ 0 w 7414052"/>
              <a:gd name="connsiteY2-120" fmla="*/ 6858002 h 6872491"/>
              <a:gd name="connsiteX3-121" fmla="*/ 3707023 w 7414052"/>
              <a:gd name="connsiteY3-122" fmla="*/ 6858002 h 6872491"/>
              <a:gd name="connsiteX4-123" fmla="*/ 3707023 w 7414052"/>
              <a:gd name="connsiteY4-124" fmla="*/ 6872491 h 6872491"/>
              <a:gd name="connsiteX5-125" fmla="*/ 7414052 w 7414052"/>
              <a:gd name="connsiteY5-126" fmla="*/ 0 h 6872491"/>
              <a:gd name="connsiteX0-127" fmla="*/ 7414052 w 7414052"/>
              <a:gd name="connsiteY0-128" fmla="*/ 0 h 6872491"/>
              <a:gd name="connsiteX1-129" fmla="*/ 3990809 w 7414052"/>
              <a:gd name="connsiteY1-130" fmla="*/ 0 h 6872491"/>
              <a:gd name="connsiteX2-131" fmla="*/ 0 w 7414052"/>
              <a:gd name="connsiteY2-132" fmla="*/ 6858002 h 6872491"/>
              <a:gd name="connsiteX3-133" fmla="*/ 3707023 w 7414052"/>
              <a:gd name="connsiteY3-134" fmla="*/ 6858002 h 6872491"/>
              <a:gd name="connsiteX4-135" fmla="*/ 3707023 w 7414052"/>
              <a:gd name="connsiteY4-136" fmla="*/ 6872491 h 6872491"/>
              <a:gd name="connsiteX5-137" fmla="*/ 7414052 w 7414052"/>
              <a:gd name="connsiteY5-138" fmla="*/ 0 h 6872491"/>
              <a:gd name="connsiteX0-139" fmla="*/ 7082976 w 7082976"/>
              <a:gd name="connsiteY0-140" fmla="*/ 0 h 6873768"/>
              <a:gd name="connsiteX1-141" fmla="*/ 3659733 w 7082976"/>
              <a:gd name="connsiteY1-142" fmla="*/ 0 h 6873768"/>
              <a:gd name="connsiteX2-143" fmla="*/ 0 w 7082976"/>
              <a:gd name="connsiteY2-144" fmla="*/ 6873768 h 6873768"/>
              <a:gd name="connsiteX3-145" fmla="*/ 3375947 w 7082976"/>
              <a:gd name="connsiteY3-146" fmla="*/ 6858002 h 6873768"/>
              <a:gd name="connsiteX4-147" fmla="*/ 3375947 w 7082976"/>
              <a:gd name="connsiteY4-148" fmla="*/ 6872491 h 6873768"/>
              <a:gd name="connsiteX5-149" fmla="*/ 7082976 w 7082976"/>
              <a:gd name="connsiteY5-150" fmla="*/ 0 h 687376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7082976" h="6873768">
                <a:moveTo>
                  <a:pt x="7082976" y="0"/>
                </a:moveTo>
                <a:lnTo>
                  <a:pt x="3659733" y="0"/>
                </a:lnTo>
                <a:lnTo>
                  <a:pt x="0" y="6873768"/>
                </a:lnTo>
                <a:lnTo>
                  <a:pt x="3375947" y="6858002"/>
                </a:lnTo>
                <a:lnTo>
                  <a:pt x="3375947" y="6872491"/>
                </a:lnTo>
                <a:lnTo>
                  <a:pt x="7082976" y="0"/>
                </a:lnTo>
                <a:close/>
              </a:path>
            </a:pathLst>
          </a:custGeom>
          <a:blipFill dpi="0" rotWithShape="0">
            <a:blip r:embed="rId2"/>
            <a:srcRect/>
            <a:stretch>
              <a:fillRect l="-18000" t="-9000" r="-44000" b="-20"/>
            </a:stretch>
          </a:blipFill>
          <a:ln>
            <a:noFill/>
          </a:ln>
        </p:spPr>
        <p:txBody>
          <a:bodyPr vert="horz" wrap="square" lIns="121905" tIns="60953" rIns="121905" bIns="60953" numCol="1" anchor="t" anchorCtr="0" compatLnSpc="1">
            <a:noAutofit/>
          </a:bodyPr>
          <a:lstStyle/>
          <a:p>
            <a:endParaRPr lang="zh-CN" altLang="en-US" sz="2400" dirty="0">
              <a:solidFill>
                <a:prstClr val="black"/>
              </a:solidFill>
              <a:latin typeface="思源黑体" panose="020B0400000000000000" pitchFamily="34" charset="-122"/>
              <a:ea typeface="思源黑体" panose="020B0400000000000000" pitchFamily="34" charset="-122"/>
              <a:sym typeface="思源黑体" panose="020B0400000000000000" pitchFamily="34" charset="-122"/>
            </a:endParaRPr>
          </a:p>
        </p:txBody>
      </p:sp>
      <p:sp>
        <p:nvSpPr>
          <p:cNvPr id="25" name="TextBox 170"/>
          <p:cNvSpPr txBox="1"/>
          <p:nvPr userDrawn="1"/>
        </p:nvSpPr>
        <p:spPr>
          <a:xfrm>
            <a:off x="10388302" y="1710071"/>
            <a:ext cx="617824" cy="1789967"/>
          </a:xfrm>
          <a:prstGeom prst="rect">
            <a:avLst/>
          </a:prstGeom>
          <a:noFill/>
        </p:spPr>
        <p:txBody>
          <a:bodyPr wrap="square" lIns="91431" tIns="45715" rIns="91431" bIns="45715" rtlCol="0">
            <a:spAutoFit/>
          </a:bodyPr>
          <a:lstStyle/>
          <a:p>
            <a:pPr>
              <a:lnSpc>
                <a:spcPct val="120000"/>
              </a:lnSpc>
            </a:pPr>
            <a:r>
              <a:rPr lang="zh-CN" altLang="en-US" sz="4800" b="1" dirty="0">
                <a:solidFill>
                  <a:srgbClr val="0050B5"/>
                </a:solidFill>
                <a:latin typeface="微软雅黑" panose="020B0503020204020204" pitchFamily="34" charset="-122"/>
                <a:ea typeface="微软雅黑" panose="020B0503020204020204" pitchFamily="34" charset="-122"/>
                <a:cs typeface="+mn-ea"/>
                <a:sym typeface="思源黑体" panose="020B0400000000000000" pitchFamily="34" charset="-122"/>
              </a:rPr>
              <a:t>目</a:t>
            </a:r>
            <a:endParaRPr lang="en-US" altLang="zh-CN" sz="4800" b="1" dirty="0">
              <a:solidFill>
                <a:srgbClr val="0050B5"/>
              </a:solidFill>
              <a:latin typeface="微软雅黑" panose="020B0503020204020204" pitchFamily="34" charset="-122"/>
              <a:ea typeface="微软雅黑" panose="020B0503020204020204" pitchFamily="34" charset="-122"/>
              <a:cs typeface="+mn-ea"/>
              <a:sym typeface="思源黑体" panose="020B0400000000000000" pitchFamily="34" charset="-122"/>
            </a:endParaRPr>
          </a:p>
          <a:p>
            <a:pPr>
              <a:lnSpc>
                <a:spcPct val="120000"/>
              </a:lnSpc>
            </a:pPr>
            <a:r>
              <a:rPr lang="zh-CN" altLang="en-US" sz="4800" b="1" dirty="0">
                <a:solidFill>
                  <a:srgbClr val="0050B5"/>
                </a:solidFill>
                <a:latin typeface="微软雅黑" panose="020B0503020204020204" pitchFamily="34" charset="-122"/>
                <a:ea typeface="微软雅黑" panose="020B0503020204020204" pitchFamily="34" charset="-122"/>
                <a:cs typeface="+mn-ea"/>
                <a:sym typeface="思源黑体" panose="020B0400000000000000" pitchFamily="34" charset="-122"/>
              </a:rPr>
              <a:t>录</a:t>
            </a:r>
            <a:endParaRPr lang="en-US" altLang="zh-CN" sz="4800" b="1" dirty="0">
              <a:solidFill>
                <a:srgbClr val="0050B5"/>
              </a:solidFill>
              <a:latin typeface="微软雅黑" panose="020B0503020204020204" pitchFamily="34" charset="-122"/>
              <a:ea typeface="微软雅黑" panose="020B0503020204020204" pitchFamily="34" charset="-122"/>
              <a:cs typeface="+mn-ea"/>
              <a:sym typeface="思源黑体" panose="020B0400000000000000" pitchFamily="34" charset="-122"/>
            </a:endParaRPr>
          </a:p>
        </p:txBody>
      </p:sp>
      <p:sp>
        <p:nvSpPr>
          <p:cNvPr id="29" name="iṡ1íḍê"/>
          <p:cNvSpPr txBox="1"/>
          <p:nvPr userDrawn="1"/>
        </p:nvSpPr>
        <p:spPr>
          <a:xfrm rot="5400000">
            <a:off x="9924655" y="3070785"/>
            <a:ext cx="3209457" cy="716429"/>
          </a:xfrm>
          <a:prstGeom prst="rect">
            <a:avLst/>
          </a:prstGeom>
          <a:noFill/>
        </p:spPr>
        <p:txBody>
          <a:bodyPr wrap="square" lIns="91440" tIns="45720" rIns="91440" bIns="45720" anchor="ctr">
            <a:noAutofit/>
          </a:bodyPr>
          <a:lstStyle/>
          <a:p>
            <a:r>
              <a:rPr lang="en-US" altLang="zh-CN" sz="2400" b="1" spc="800" baseline="0" dirty="0">
                <a:solidFill>
                  <a:srgbClr val="0050B5"/>
                </a:solidFill>
                <a:latin typeface="微软雅黑" panose="020B0503020204020204" pitchFamily="34" charset="-122"/>
                <a:ea typeface="微软雅黑" panose="020B0503020204020204" pitchFamily="34" charset="-122"/>
                <a:sym typeface="思源黑体" panose="020B0400000000000000" pitchFamily="34" charset="-122"/>
              </a:rPr>
              <a:t>CONTENTS</a:t>
            </a:r>
          </a:p>
        </p:txBody>
      </p:sp>
      <p:pic>
        <p:nvPicPr>
          <p:cNvPr id="2" name="图形 1"/>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118447" y="231112"/>
            <a:ext cx="1553406" cy="527571"/>
          </a:xfrm>
          <a:prstGeom prst="rect">
            <a:avLst/>
          </a:prstGeom>
        </p:spPr>
      </p:pic>
      <p:sp>
        <p:nvSpPr>
          <p:cNvPr id="3" name="日期占位符 2"/>
          <p:cNvSpPr>
            <a:spLocks noGrp="1"/>
          </p:cNvSpPr>
          <p:nvPr>
            <p:ph type="dt" sz="half" idx="10"/>
          </p:nvPr>
        </p:nvSpPr>
        <p:spPr/>
        <p:txBody>
          <a:bodyPr/>
          <a:lstStyle/>
          <a:p>
            <a:endParaRPr lang="zh-CN" altLang="en-US"/>
          </a:p>
        </p:txBody>
      </p:sp>
      <p:sp>
        <p:nvSpPr>
          <p:cNvPr id="4" name="页脚占位符 3"/>
          <p:cNvSpPr>
            <a:spLocks noGrp="1"/>
          </p:cNvSpPr>
          <p:nvPr>
            <p:ph type="ftr" sz="quarter" idx="11"/>
          </p:nvPr>
        </p:nvSpPr>
        <p:spPr/>
        <p:txBody>
          <a:bodyPr/>
          <a:lstStyle/>
          <a:p>
            <a:r>
              <a:rPr lang="en-GB" altLang="zh-CN"/>
              <a:t>A-GEN-01-02</a:t>
            </a:r>
            <a:endParaRPr lang="zh-CN" altLang="en-US"/>
          </a:p>
        </p:txBody>
      </p:sp>
      <p:sp>
        <p:nvSpPr>
          <p:cNvPr id="5" name="灯片编号占位符 4"/>
          <p:cNvSpPr>
            <a:spLocks noGrp="1"/>
          </p:cNvSpPr>
          <p:nvPr>
            <p:ph type="sldNum" sz="quarter" idx="12"/>
          </p:nvPr>
        </p:nvSpPr>
        <p:spPr/>
        <p:txBody>
          <a:bodyPr/>
          <a:lstStyle/>
          <a:p>
            <a:fld id="{7E432D05-FBB4-4F6F-A369-6DFA110D7E32}" type="slidenum">
              <a:rPr lang="zh-CN" altLang="en-US" smtClean="0"/>
              <a:t>‹#›</a:t>
            </a:fld>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anim calcmode="lin" valueType="num">
                                      <p:cBhvr>
                                        <p:cTn id="8" dur="500" fill="hold"/>
                                        <p:tgtEl>
                                          <p:spTgt spid="11"/>
                                        </p:tgtEl>
                                        <p:attrNameLst>
                                          <p:attrName>ppt_x</p:attrName>
                                        </p:attrNameLst>
                                      </p:cBhvr>
                                      <p:tavLst>
                                        <p:tav tm="0">
                                          <p:val>
                                            <p:strVal val="#ppt_x"/>
                                          </p:val>
                                        </p:tav>
                                        <p:tav tm="100000">
                                          <p:val>
                                            <p:strVal val="#ppt_x"/>
                                          </p:val>
                                        </p:tav>
                                      </p:tavLst>
                                    </p:anim>
                                    <p:anim calcmode="lin" valueType="num">
                                      <p:cBhvr>
                                        <p:cTn id="9" dur="500" fill="hold"/>
                                        <p:tgtEl>
                                          <p:spTgt spid="11"/>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7" presetClass="entr" presetSubtype="0" fill="hold" grpId="0" nodeType="after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anim calcmode="lin" valueType="num">
                                      <p:cBhvr>
                                        <p:cTn id="14" dur="500" fill="hold"/>
                                        <p:tgtEl>
                                          <p:spTgt spid="25"/>
                                        </p:tgtEl>
                                        <p:attrNameLst>
                                          <p:attrName>ppt_x</p:attrName>
                                        </p:attrNameLst>
                                      </p:cBhvr>
                                      <p:tavLst>
                                        <p:tav tm="0">
                                          <p:val>
                                            <p:strVal val="#ppt_x"/>
                                          </p:val>
                                        </p:tav>
                                        <p:tav tm="100000">
                                          <p:val>
                                            <p:strVal val="#ppt_x"/>
                                          </p:val>
                                        </p:tav>
                                      </p:tavLst>
                                    </p:anim>
                                    <p:anim calcmode="lin" valueType="num">
                                      <p:cBhvr>
                                        <p:cTn id="15" dur="500" fill="hold"/>
                                        <p:tgtEl>
                                          <p:spTgt spid="25"/>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10" presetClass="entr" presetSubtype="0" fill="hold" grpId="0" nodeType="afterEffect">
                                  <p:stCondLst>
                                    <p:cond delay="0"/>
                                  </p:stCondLst>
                                  <p:childTnLst>
                                    <p:set>
                                      <p:cBhvr>
                                        <p:cTn id="18" dur="1" fill="hold">
                                          <p:stCondLst>
                                            <p:cond delay="0"/>
                                          </p:stCondLst>
                                        </p:cTn>
                                        <p:tgtEl>
                                          <p:spTgt spid="29"/>
                                        </p:tgtEl>
                                        <p:attrNameLst>
                                          <p:attrName>style.visibility</p:attrName>
                                        </p:attrNameLst>
                                      </p:cBhvr>
                                      <p:to>
                                        <p:strVal val="visible"/>
                                      </p:to>
                                    </p:set>
                                    <p:animEffect transition="in" filter="fade">
                                      <p:cBhvr>
                                        <p:cTn id="19"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5" grpId="0"/>
      <p:bldP spid="29"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pic>
        <p:nvPicPr>
          <p:cNvPr id="12" name="图形 11"/>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90588" y="6364570"/>
            <a:ext cx="10410825" cy="19050"/>
          </a:xfrm>
          <a:prstGeom prst="rect">
            <a:avLst/>
          </a:prstGeom>
        </p:spPr>
      </p:pic>
      <p:pic>
        <p:nvPicPr>
          <p:cNvPr id="39" name="图形 38"/>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0" y="0"/>
            <a:ext cx="5486400" cy="1217240"/>
          </a:xfrm>
          <a:prstGeom prst="rect">
            <a:avLst/>
          </a:prstGeom>
        </p:spPr>
      </p:pic>
      <p:grpSp>
        <p:nvGrpSpPr>
          <p:cNvPr id="6" name="组合 5"/>
          <p:cNvGrpSpPr/>
          <p:nvPr userDrawn="1"/>
        </p:nvGrpSpPr>
        <p:grpSpPr>
          <a:xfrm>
            <a:off x="2139435" y="6486360"/>
            <a:ext cx="7913130" cy="279307"/>
            <a:chOff x="2815142" y="5920887"/>
            <a:chExt cx="7913130" cy="279307"/>
          </a:xfrm>
        </p:grpSpPr>
        <p:sp>
          <p:nvSpPr>
            <p:cNvPr id="8" name="矩形 7"/>
            <p:cNvSpPr/>
            <p:nvPr userDrawn="1"/>
          </p:nvSpPr>
          <p:spPr>
            <a:xfrm>
              <a:off x="2846094" y="5930053"/>
              <a:ext cx="1275980" cy="217059"/>
            </a:xfrm>
            <a:prstGeom prst="rect">
              <a:avLst/>
            </a:prstGeom>
            <a:solidFill>
              <a:srgbClr val="0050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userDrawn="1"/>
          </p:nvSpPr>
          <p:spPr>
            <a:xfrm>
              <a:off x="4159790" y="5930053"/>
              <a:ext cx="1275980" cy="21705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nvSpPr>
          <p:spPr>
            <a:xfrm>
              <a:off x="5473486" y="5928359"/>
              <a:ext cx="1275980" cy="21705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nvSpPr>
          <p:spPr>
            <a:xfrm>
              <a:off x="6787182" y="5928359"/>
              <a:ext cx="1275980" cy="217058"/>
            </a:xfrm>
            <a:prstGeom prst="rect">
              <a:avLst/>
            </a:prstGeom>
            <a:solidFill>
              <a:srgbClr val="F6B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nvSpPr>
          <p:spPr>
            <a:xfrm>
              <a:off x="8100878" y="5928359"/>
              <a:ext cx="1275980" cy="217058"/>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nvSpPr>
          <p:spPr>
            <a:xfrm>
              <a:off x="9414576" y="5926001"/>
              <a:ext cx="1275980" cy="217058"/>
            </a:xfrm>
            <a:prstGeom prst="rect">
              <a:avLst/>
            </a:prstGeom>
            <a:solidFill>
              <a:srgbClr val="E734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userDrawn="1"/>
          </p:nvSpPr>
          <p:spPr>
            <a:xfrm>
              <a:off x="2815142" y="5920887"/>
              <a:ext cx="1344648" cy="279307"/>
            </a:xfrm>
            <a:prstGeom prst="rect">
              <a:avLst/>
            </a:prstGeom>
            <a:noFill/>
          </p:spPr>
          <p:txBody>
            <a:bodyPr wrap="square" rtlCol="0">
              <a:spAutoFit/>
            </a:bodyPr>
            <a:lstStyle/>
            <a:p>
              <a:pPr algn="ctr"/>
              <a:r>
                <a:rPr lang="en-US" altLang="zh-CN" sz="900">
                  <a:solidFill>
                    <a:schemeClr val="bg1"/>
                  </a:solidFill>
                  <a:latin typeface="微软雅黑" panose="020B0503020204020204" pitchFamily="34" charset="-122"/>
                  <a:ea typeface="微软雅黑" panose="020B0503020204020204" pitchFamily="34" charset="-122"/>
                </a:rPr>
                <a:t>Serum-free Medium</a:t>
              </a:r>
            </a:p>
          </p:txBody>
        </p:sp>
        <p:sp>
          <p:nvSpPr>
            <p:cNvPr id="17" name="文本框 16"/>
            <p:cNvSpPr txBox="1"/>
            <p:nvPr userDrawn="1"/>
          </p:nvSpPr>
          <p:spPr>
            <a:xfrm>
              <a:off x="4356070" y="5920887"/>
              <a:ext cx="883419" cy="279307"/>
            </a:xfrm>
            <a:prstGeom prst="rect">
              <a:avLst/>
            </a:prstGeom>
            <a:noFill/>
          </p:spPr>
          <p:txBody>
            <a:bodyPr wrap="square">
              <a:spAutoFit/>
            </a:bodyPr>
            <a:lstStyle/>
            <a:p>
              <a:pPr algn="ctr"/>
              <a:r>
                <a:rPr lang="en-US" altLang="zh-CN" sz="900" kern="1200">
                  <a:solidFill>
                    <a:schemeClr val="bg1"/>
                  </a:solidFill>
                  <a:latin typeface="微软雅黑" panose="020B0503020204020204" pitchFamily="34" charset="-122"/>
                  <a:ea typeface="微软雅黑" panose="020B0503020204020204" pitchFamily="34" charset="-122"/>
                  <a:cs typeface="+mn-cs"/>
                </a:rPr>
                <a:t>Bioreactor</a:t>
              </a:r>
            </a:p>
          </p:txBody>
        </p:sp>
        <p:sp>
          <p:nvSpPr>
            <p:cNvPr id="18" name="文本框 17"/>
            <p:cNvSpPr txBox="1"/>
            <p:nvPr userDrawn="1"/>
          </p:nvSpPr>
          <p:spPr>
            <a:xfrm>
              <a:off x="5435769" y="5920887"/>
              <a:ext cx="1351413" cy="279307"/>
            </a:xfrm>
            <a:prstGeom prst="rect">
              <a:avLst/>
            </a:prstGeom>
            <a:noFill/>
          </p:spPr>
          <p:txBody>
            <a:bodyPr wrap="square">
              <a:spAutoFit/>
            </a:bodyPr>
            <a:lstStyle/>
            <a:p>
              <a:pPr algn="ctr"/>
              <a:r>
                <a:rPr lang="en-US" altLang="zh-CN" sz="900" kern="1200">
                  <a:solidFill>
                    <a:schemeClr val="bg1"/>
                  </a:solidFill>
                  <a:latin typeface="微软雅黑" panose="020B0503020204020204" pitchFamily="34" charset="-122"/>
                  <a:ea typeface="微软雅黑" panose="020B0503020204020204" pitchFamily="34" charset="-122"/>
                  <a:cs typeface="+mn-cs"/>
                </a:rPr>
                <a:t>Process Equipment</a:t>
              </a:r>
            </a:p>
          </p:txBody>
        </p:sp>
        <p:sp>
          <p:nvSpPr>
            <p:cNvPr id="19" name="文本框 18"/>
            <p:cNvSpPr txBox="1"/>
            <p:nvPr userDrawn="1"/>
          </p:nvSpPr>
          <p:spPr>
            <a:xfrm>
              <a:off x="6745612" y="5920887"/>
              <a:ext cx="1351413" cy="279307"/>
            </a:xfrm>
            <a:prstGeom prst="rect">
              <a:avLst/>
            </a:prstGeom>
            <a:noFill/>
          </p:spPr>
          <p:txBody>
            <a:bodyPr wrap="square">
              <a:spAutoFit/>
            </a:bodyPr>
            <a:lstStyle/>
            <a:p>
              <a:pPr algn="ctr"/>
              <a:r>
                <a:rPr lang="en-US" altLang="zh-CN" sz="900" kern="1200">
                  <a:solidFill>
                    <a:schemeClr val="bg1"/>
                  </a:solidFill>
                  <a:latin typeface="微软雅黑" panose="020B0503020204020204" pitchFamily="34" charset="-122"/>
                  <a:ea typeface="微软雅黑" panose="020B0503020204020204" pitchFamily="34" charset="-122"/>
                  <a:cs typeface="+mn-cs"/>
                </a:rPr>
                <a:t>Detection Reagents</a:t>
              </a:r>
            </a:p>
          </p:txBody>
        </p:sp>
        <p:sp>
          <p:nvSpPr>
            <p:cNvPr id="20" name="文本框 19"/>
            <p:cNvSpPr txBox="1"/>
            <p:nvPr userDrawn="1"/>
          </p:nvSpPr>
          <p:spPr>
            <a:xfrm>
              <a:off x="8063159" y="5920887"/>
              <a:ext cx="1351413" cy="279307"/>
            </a:xfrm>
            <a:prstGeom prst="rect">
              <a:avLst/>
            </a:prstGeom>
            <a:noFill/>
          </p:spPr>
          <p:txBody>
            <a:bodyPr wrap="square">
              <a:spAutoFit/>
            </a:bodyPr>
            <a:lstStyle/>
            <a:p>
              <a:pPr algn="ctr"/>
              <a:r>
                <a:rPr lang="en-US" altLang="zh-CN" sz="900" kern="1200">
                  <a:solidFill>
                    <a:schemeClr val="bg1"/>
                  </a:solidFill>
                  <a:latin typeface="微软雅黑" panose="020B0503020204020204" pitchFamily="34" charset="-122"/>
                  <a:ea typeface="微软雅黑" panose="020B0503020204020204" pitchFamily="34" charset="-122"/>
                  <a:cs typeface="+mn-cs"/>
                </a:rPr>
                <a:t>Single Use</a:t>
              </a:r>
            </a:p>
          </p:txBody>
        </p:sp>
        <p:sp>
          <p:nvSpPr>
            <p:cNvPr id="21" name="文本框 20"/>
            <p:cNvSpPr txBox="1"/>
            <p:nvPr userDrawn="1"/>
          </p:nvSpPr>
          <p:spPr>
            <a:xfrm>
              <a:off x="9376859" y="5920887"/>
              <a:ext cx="1351413" cy="229870"/>
            </a:xfrm>
            <a:prstGeom prst="rect">
              <a:avLst/>
            </a:prstGeom>
            <a:noFill/>
          </p:spPr>
          <p:txBody>
            <a:bodyPr wrap="square">
              <a:spAutoFit/>
            </a:bodyPr>
            <a:lstStyle/>
            <a:p>
              <a:pPr algn="ctr"/>
              <a:r>
                <a:rPr lang="en-US" altLang="zh-CN" sz="900" kern="1200">
                  <a:solidFill>
                    <a:schemeClr val="bg1"/>
                  </a:solidFill>
                  <a:latin typeface="微软雅黑" panose="020B0503020204020204" pitchFamily="34" charset="-122"/>
                  <a:ea typeface="微软雅黑" panose="020B0503020204020204" pitchFamily="34" charset="-122"/>
                  <a:cs typeface="+mn-cs"/>
                </a:rPr>
                <a:t>Filter</a:t>
              </a:r>
            </a:p>
          </p:txBody>
        </p:sp>
      </p:grpSp>
      <p:pic>
        <p:nvPicPr>
          <p:cNvPr id="22" name="图片 21"/>
          <p:cNvPicPr>
            <a:picLocks noChangeAspect="1"/>
          </p:cNvPicPr>
          <p:nvPr userDrawn="1"/>
        </p:nvPicPr>
        <p:blipFill>
          <a:blip r:embed="rId6"/>
          <a:stretch>
            <a:fillRect/>
          </a:stretch>
        </p:blipFill>
        <p:spPr>
          <a:xfrm>
            <a:off x="9304090" y="288175"/>
            <a:ext cx="2367763" cy="507535"/>
          </a:xfrm>
          <a:prstGeom prst="rect">
            <a:avLst/>
          </a:prstGeom>
        </p:spPr>
      </p:pic>
      <p:sp>
        <p:nvSpPr>
          <p:cNvPr id="2" name="日期占位符 1"/>
          <p:cNvSpPr>
            <a:spLocks noGrp="1"/>
          </p:cNvSpPr>
          <p:nvPr>
            <p:ph type="dt" sz="half" idx="10"/>
          </p:nvPr>
        </p:nvSpPr>
        <p:spPr/>
        <p:txBody>
          <a:bodyPr/>
          <a:lstStyle/>
          <a:p>
            <a:endParaRPr lang="zh-CN" altLang="en-US"/>
          </a:p>
        </p:txBody>
      </p:sp>
      <p:sp>
        <p:nvSpPr>
          <p:cNvPr id="3" name="页脚占位符 2"/>
          <p:cNvSpPr>
            <a:spLocks noGrp="1"/>
          </p:cNvSpPr>
          <p:nvPr>
            <p:ph type="ftr" sz="quarter" idx="11"/>
          </p:nvPr>
        </p:nvSpPr>
        <p:spPr/>
        <p:txBody>
          <a:bodyPr/>
          <a:lstStyle/>
          <a:p>
            <a:r>
              <a:rPr lang="en-GB" altLang="zh-CN"/>
              <a:t>A-GEN-01-02</a:t>
            </a:r>
            <a:endParaRPr lang="zh-CN" altLang="en-US"/>
          </a:p>
        </p:txBody>
      </p:sp>
      <p:sp>
        <p:nvSpPr>
          <p:cNvPr id="4" name="灯片编号占位符 3"/>
          <p:cNvSpPr>
            <a:spLocks noGrp="1"/>
          </p:cNvSpPr>
          <p:nvPr>
            <p:ph type="sldNum" sz="quarter" idx="12"/>
          </p:nvPr>
        </p:nvSpPr>
        <p:spPr>
          <a:xfrm>
            <a:off x="8610600" y="6343650"/>
            <a:ext cx="2743200" cy="365125"/>
          </a:xfrm>
        </p:spPr>
        <p:txBody>
          <a:bodyPr/>
          <a:lstStyle/>
          <a:p>
            <a:fld id="{7E432D05-FBB4-4F6F-A369-6DFA110D7E32}" type="slidenum">
              <a:rPr lang="zh-CN" altLang="en-US" smtClean="0"/>
              <a:t>‹#›</a:t>
            </a:fld>
            <a:endParaRPr lang="zh-CN" altLang="en-US"/>
          </a:p>
        </p:txBody>
      </p:sp>
      <p:sp>
        <p:nvSpPr>
          <p:cNvPr id="5" name="文本框 4"/>
          <p:cNvSpPr txBox="1"/>
          <p:nvPr userDrawn="1"/>
        </p:nvSpPr>
        <p:spPr>
          <a:xfrm>
            <a:off x="10393680" y="6613525"/>
            <a:ext cx="4064000" cy="368300"/>
          </a:xfrm>
          <a:prstGeom prst="rect">
            <a:avLst/>
          </a:prstGeom>
          <a:noFill/>
        </p:spPr>
        <p:txBody>
          <a:bodyPr wrap="square" rtlCol="0">
            <a:spAutoFit/>
          </a:bodyPr>
          <a:lstStyle/>
          <a:p>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pic>
        <p:nvPicPr>
          <p:cNvPr id="12" name="图形 11"/>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90588" y="6364570"/>
            <a:ext cx="10410825" cy="19050"/>
          </a:xfrm>
          <a:prstGeom prst="rect">
            <a:avLst/>
          </a:prstGeom>
        </p:spPr>
      </p:pic>
      <p:pic>
        <p:nvPicPr>
          <p:cNvPr id="39" name="图形 38"/>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0" y="0"/>
            <a:ext cx="5486400" cy="1217240"/>
          </a:xfrm>
          <a:prstGeom prst="rect">
            <a:avLst/>
          </a:prstGeom>
        </p:spPr>
      </p:pic>
      <p:grpSp>
        <p:nvGrpSpPr>
          <p:cNvPr id="6" name="组合 5"/>
          <p:cNvGrpSpPr/>
          <p:nvPr userDrawn="1"/>
        </p:nvGrpSpPr>
        <p:grpSpPr>
          <a:xfrm>
            <a:off x="2139435" y="6486360"/>
            <a:ext cx="7913130" cy="279307"/>
            <a:chOff x="2815142" y="5920887"/>
            <a:chExt cx="7913130" cy="279307"/>
          </a:xfrm>
        </p:grpSpPr>
        <p:sp>
          <p:nvSpPr>
            <p:cNvPr id="8" name="矩形 7"/>
            <p:cNvSpPr/>
            <p:nvPr userDrawn="1"/>
          </p:nvSpPr>
          <p:spPr>
            <a:xfrm>
              <a:off x="2846094" y="5930053"/>
              <a:ext cx="1275980" cy="217059"/>
            </a:xfrm>
            <a:prstGeom prst="rect">
              <a:avLst/>
            </a:prstGeom>
            <a:solidFill>
              <a:srgbClr val="0050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userDrawn="1"/>
          </p:nvSpPr>
          <p:spPr>
            <a:xfrm>
              <a:off x="4159790" y="5930053"/>
              <a:ext cx="1275980" cy="21705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nvSpPr>
          <p:spPr>
            <a:xfrm>
              <a:off x="5473486" y="5928359"/>
              <a:ext cx="1275980" cy="21705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nvSpPr>
          <p:spPr>
            <a:xfrm>
              <a:off x="6787182" y="5928359"/>
              <a:ext cx="1275980" cy="217058"/>
            </a:xfrm>
            <a:prstGeom prst="rect">
              <a:avLst/>
            </a:prstGeom>
            <a:solidFill>
              <a:srgbClr val="F6B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nvSpPr>
          <p:spPr>
            <a:xfrm>
              <a:off x="8100878" y="5928359"/>
              <a:ext cx="1275980" cy="217058"/>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nvSpPr>
          <p:spPr>
            <a:xfrm>
              <a:off x="9414576" y="5926001"/>
              <a:ext cx="1275980" cy="217058"/>
            </a:xfrm>
            <a:prstGeom prst="rect">
              <a:avLst/>
            </a:prstGeom>
            <a:solidFill>
              <a:srgbClr val="E734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userDrawn="1"/>
          </p:nvSpPr>
          <p:spPr>
            <a:xfrm>
              <a:off x="2815142" y="5920887"/>
              <a:ext cx="1344648" cy="279307"/>
            </a:xfrm>
            <a:prstGeom prst="rect">
              <a:avLst/>
            </a:prstGeom>
            <a:noFill/>
          </p:spPr>
          <p:txBody>
            <a:bodyPr wrap="square" rtlCol="0">
              <a:spAutoFit/>
            </a:bodyPr>
            <a:lstStyle/>
            <a:p>
              <a:pPr algn="ctr"/>
              <a:r>
                <a:rPr lang="en-US" altLang="zh-CN" sz="900">
                  <a:solidFill>
                    <a:schemeClr val="bg1"/>
                  </a:solidFill>
                  <a:latin typeface="微软雅黑" panose="020B0503020204020204" pitchFamily="34" charset="-122"/>
                  <a:ea typeface="微软雅黑" panose="020B0503020204020204" pitchFamily="34" charset="-122"/>
                </a:rPr>
                <a:t>Serum-free Medium</a:t>
              </a:r>
            </a:p>
          </p:txBody>
        </p:sp>
        <p:sp>
          <p:nvSpPr>
            <p:cNvPr id="17" name="文本框 16"/>
            <p:cNvSpPr txBox="1"/>
            <p:nvPr userDrawn="1"/>
          </p:nvSpPr>
          <p:spPr>
            <a:xfrm>
              <a:off x="4356070" y="5920887"/>
              <a:ext cx="883419" cy="279307"/>
            </a:xfrm>
            <a:prstGeom prst="rect">
              <a:avLst/>
            </a:prstGeom>
            <a:noFill/>
          </p:spPr>
          <p:txBody>
            <a:bodyPr wrap="square">
              <a:spAutoFit/>
            </a:bodyPr>
            <a:lstStyle/>
            <a:p>
              <a:pPr algn="ctr"/>
              <a:r>
                <a:rPr lang="en-US" altLang="zh-CN" sz="900" kern="1200">
                  <a:solidFill>
                    <a:schemeClr val="bg1"/>
                  </a:solidFill>
                  <a:latin typeface="微软雅黑" panose="020B0503020204020204" pitchFamily="34" charset="-122"/>
                  <a:ea typeface="微软雅黑" panose="020B0503020204020204" pitchFamily="34" charset="-122"/>
                  <a:cs typeface="+mn-cs"/>
                </a:rPr>
                <a:t>Bioreactor</a:t>
              </a:r>
            </a:p>
          </p:txBody>
        </p:sp>
        <p:sp>
          <p:nvSpPr>
            <p:cNvPr id="18" name="文本框 17"/>
            <p:cNvSpPr txBox="1"/>
            <p:nvPr userDrawn="1"/>
          </p:nvSpPr>
          <p:spPr>
            <a:xfrm>
              <a:off x="5435769" y="5920887"/>
              <a:ext cx="1351413" cy="279307"/>
            </a:xfrm>
            <a:prstGeom prst="rect">
              <a:avLst/>
            </a:prstGeom>
            <a:noFill/>
          </p:spPr>
          <p:txBody>
            <a:bodyPr wrap="square">
              <a:spAutoFit/>
            </a:bodyPr>
            <a:lstStyle/>
            <a:p>
              <a:pPr algn="ctr"/>
              <a:r>
                <a:rPr lang="en-US" altLang="zh-CN" sz="900" kern="1200">
                  <a:solidFill>
                    <a:schemeClr val="bg1"/>
                  </a:solidFill>
                  <a:latin typeface="微软雅黑" panose="020B0503020204020204" pitchFamily="34" charset="-122"/>
                  <a:ea typeface="微软雅黑" panose="020B0503020204020204" pitchFamily="34" charset="-122"/>
                  <a:cs typeface="+mn-cs"/>
                </a:rPr>
                <a:t>Process Equipment</a:t>
              </a:r>
            </a:p>
          </p:txBody>
        </p:sp>
        <p:sp>
          <p:nvSpPr>
            <p:cNvPr id="19" name="文本框 18"/>
            <p:cNvSpPr txBox="1"/>
            <p:nvPr userDrawn="1"/>
          </p:nvSpPr>
          <p:spPr>
            <a:xfrm>
              <a:off x="6745612" y="5920887"/>
              <a:ext cx="1351413" cy="279307"/>
            </a:xfrm>
            <a:prstGeom prst="rect">
              <a:avLst/>
            </a:prstGeom>
            <a:noFill/>
          </p:spPr>
          <p:txBody>
            <a:bodyPr wrap="square">
              <a:spAutoFit/>
            </a:bodyPr>
            <a:lstStyle/>
            <a:p>
              <a:pPr algn="ctr"/>
              <a:r>
                <a:rPr lang="en-US" altLang="zh-CN" sz="900" kern="1200">
                  <a:solidFill>
                    <a:schemeClr val="bg1"/>
                  </a:solidFill>
                  <a:latin typeface="微软雅黑" panose="020B0503020204020204" pitchFamily="34" charset="-122"/>
                  <a:ea typeface="微软雅黑" panose="020B0503020204020204" pitchFamily="34" charset="-122"/>
                  <a:cs typeface="+mn-cs"/>
                </a:rPr>
                <a:t>Detection Reagents</a:t>
              </a:r>
            </a:p>
          </p:txBody>
        </p:sp>
        <p:sp>
          <p:nvSpPr>
            <p:cNvPr id="20" name="文本框 19"/>
            <p:cNvSpPr txBox="1"/>
            <p:nvPr userDrawn="1"/>
          </p:nvSpPr>
          <p:spPr>
            <a:xfrm>
              <a:off x="8063159" y="5920887"/>
              <a:ext cx="1351413" cy="279307"/>
            </a:xfrm>
            <a:prstGeom prst="rect">
              <a:avLst/>
            </a:prstGeom>
            <a:noFill/>
          </p:spPr>
          <p:txBody>
            <a:bodyPr wrap="square">
              <a:spAutoFit/>
            </a:bodyPr>
            <a:lstStyle/>
            <a:p>
              <a:pPr algn="ctr"/>
              <a:r>
                <a:rPr lang="en-US" altLang="zh-CN" sz="900" kern="1200">
                  <a:solidFill>
                    <a:schemeClr val="bg1"/>
                  </a:solidFill>
                  <a:latin typeface="微软雅黑" panose="020B0503020204020204" pitchFamily="34" charset="-122"/>
                  <a:ea typeface="微软雅黑" panose="020B0503020204020204" pitchFamily="34" charset="-122"/>
                  <a:cs typeface="+mn-cs"/>
                </a:rPr>
                <a:t>Single Use</a:t>
              </a:r>
            </a:p>
          </p:txBody>
        </p:sp>
        <p:sp>
          <p:nvSpPr>
            <p:cNvPr id="21" name="文本框 20"/>
            <p:cNvSpPr txBox="1"/>
            <p:nvPr userDrawn="1"/>
          </p:nvSpPr>
          <p:spPr>
            <a:xfrm>
              <a:off x="9376859" y="5920887"/>
              <a:ext cx="1351413" cy="229870"/>
            </a:xfrm>
            <a:prstGeom prst="rect">
              <a:avLst/>
            </a:prstGeom>
            <a:noFill/>
          </p:spPr>
          <p:txBody>
            <a:bodyPr wrap="square">
              <a:spAutoFit/>
            </a:bodyPr>
            <a:lstStyle/>
            <a:p>
              <a:pPr algn="ctr"/>
              <a:r>
                <a:rPr lang="en-US" altLang="zh-CN" sz="900" kern="1200">
                  <a:solidFill>
                    <a:schemeClr val="bg1"/>
                  </a:solidFill>
                  <a:latin typeface="微软雅黑" panose="020B0503020204020204" pitchFamily="34" charset="-122"/>
                  <a:ea typeface="微软雅黑" panose="020B0503020204020204" pitchFamily="34" charset="-122"/>
                  <a:cs typeface="+mn-cs"/>
                </a:rPr>
                <a:t>Filter</a:t>
              </a:r>
            </a:p>
          </p:txBody>
        </p:sp>
      </p:grpSp>
      <p:pic>
        <p:nvPicPr>
          <p:cNvPr id="22" name="图片 21"/>
          <p:cNvPicPr>
            <a:picLocks noChangeAspect="1"/>
          </p:cNvPicPr>
          <p:nvPr userDrawn="1"/>
        </p:nvPicPr>
        <p:blipFill>
          <a:blip r:embed="rId6" cstate="hqprint">
            <a:extLst>
              <a:ext uri="{28A0092B-C50C-407E-A947-70E740481C1C}">
                <a14:useLocalDpi xmlns:a14="http://schemas.microsoft.com/office/drawing/2010/main" val="0"/>
              </a:ext>
            </a:extLst>
          </a:blip>
          <a:stretch>
            <a:fillRect/>
          </a:stretch>
        </p:blipFill>
        <p:spPr>
          <a:xfrm>
            <a:off x="9304090" y="288175"/>
            <a:ext cx="2367763" cy="507535"/>
          </a:xfrm>
          <a:prstGeom prst="rect">
            <a:avLst/>
          </a:prstGeom>
        </p:spPr>
      </p:pic>
      <p:sp>
        <p:nvSpPr>
          <p:cNvPr id="2" name="日期占位符 1"/>
          <p:cNvSpPr>
            <a:spLocks noGrp="1"/>
          </p:cNvSpPr>
          <p:nvPr>
            <p:ph type="dt" sz="half" idx="10"/>
          </p:nvPr>
        </p:nvSpPr>
        <p:spPr/>
        <p:txBody>
          <a:bodyPr/>
          <a:lstStyle/>
          <a:p>
            <a:endParaRPr lang="zh-CN" altLang="en-US"/>
          </a:p>
        </p:txBody>
      </p:sp>
      <p:sp>
        <p:nvSpPr>
          <p:cNvPr id="3" name="页脚占位符 2"/>
          <p:cNvSpPr>
            <a:spLocks noGrp="1"/>
          </p:cNvSpPr>
          <p:nvPr>
            <p:ph type="ftr" sz="quarter" idx="11"/>
          </p:nvPr>
        </p:nvSpPr>
        <p:spPr/>
        <p:txBody>
          <a:bodyPr/>
          <a:lstStyle/>
          <a:p>
            <a:r>
              <a:rPr lang="en-GB" altLang="zh-CN"/>
              <a:t>A-GEN-01-02</a:t>
            </a:r>
            <a:endParaRPr lang="zh-CN" altLang="en-US"/>
          </a:p>
        </p:txBody>
      </p:sp>
      <p:sp>
        <p:nvSpPr>
          <p:cNvPr id="4" name="灯片编号占位符 3"/>
          <p:cNvSpPr>
            <a:spLocks noGrp="1"/>
          </p:cNvSpPr>
          <p:nvPr>
            <p:ph type="sldNum" sz="quarter" idx="12"/>
          </p:nvPr>
        </p:nvSpPr>
        <p:spPr>
          <a:xfrm>
            <a:off x="8610600" y="6343650"/>
            <a:ext cx="2743200" cy="365125"/>
          </a:xfrm>
        </p:spPr>
        <p:txBody>
          <a:bodyPr/>
          <a:lstStyle/>
          <a:p>
            <a:fld id="{7E432D05-FBB4-4F6F-A369-6DFA110D7E32}" type="slidenum">
              <a:rPr lang="zh-CN" altLang="en-US" smtClean="0"/>
              <a:t>‹#›</a:t>
            </a:fld>
            <a:endParaRPr lang="zh-CN" altLang="en-US"/>
          </a:p>
        </p:txBody>
      </p:sp>
      <p:sp>
        <p:nvSpPr>
          <p:cNvPr id="5" name="文本框 4"/>
          <p:cNvSpPr txBox="1"/>
          <p:nvPr userDrawn="1"/>
        </p:nvSpPr>
        <p:spPr>
          <a:xfrm>
            <a:off x="10393680" y="6613525"/>
            <a:ext cx="4064000" cy="368300"/>
          </a:xfrm>
          <a:prstGeom prst="rect">
            <a:avLst/>
          </a:prstGeom>
          <a:noFill/>
        </p:spPr>
        <p:txBody>
          <a:bodyPr wrap="square" rtlCol="0">
            <a:spAutoFit/>
          </a:bodyPr>
          <a:lstStyle/>
          <a:p>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2023/5/24</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pic>
        <p:nvPicPr>
          <p:cNvPr id="12" name="图形 11"/>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90588" y="6364570"/>
            <a:ext cx="10410825" cy="19050"/>
          </a:xfrm>
          <a:prstGeom prst="rect">
            <a:avLst/>
          </a:prstGeom>
        </p:spPr>
      </p:pic>
      <p:pic>
        <p:nvPicPr>
          <p:cNvPr id="39" name="图形 38"/>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0" y="0"/>
            <a:ext cx="5486400" cy="1217240"/>
          </a:xfrm>
          <a:prstGeom prst="rect">
            <a:avLst/>
          </a:prstGeom>
        </p:spPr>
      </p:pic>
      <p:grpSp>
        <p:nvGrpSpPr>
          <p:cNvPr id="6" name="组合 5"/>
          <p:cNvGrpSpPr/>
          <p:nvPr userDrawn="1"/>
        </p:nvGrpSpPr>
        <p:grpSpPr>
          <a:xfrm>
            <a:off x="2139435" y="6486360"/>
            <a:ext cx="7913130" cy="279307"/>
            <a:chOff x="2815142" y="5920887"/>
            <a:chExt cx="7913130" cy="279307"/>
          </a:xfrm>
        </p:grpSpPr>
        <p:sp>
          <p:nvSpPr>
            <p:cNvPr id="8" name="矩形 7"/>
            <p:cNvSpPr/>
            <p:nvPr userDrawn="1"/>
          </p:nvSpPr>
          <p:spPr>
            <a:xfrm>
              <a:off x="2846094" y="5930053"/>
              <a:ext cx="1275980" cy="217059"/>
            </a:xfrm>
            <a:prstGeom prst="rect">
              <a:avLst/>
            </a:prstGeom>
            <a:solidFill>
              <a:srgbClr val="0050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userDrawn="1"/>
          </p:nvSpPr>
          <p:spPr>
            <a:xfrm>
              <a:off x="4159790" y="5930053"/>
              <a:ext cx="1275980" cy="21705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nvSpPr>
          <p:spPr>
            <a:xfrm>
              <a:off x="5473486" y="5928359"/>
              <a:ext cx="1275980" cy="21705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nvSpPr>
          <p:spPr>
            <a:xfrm>
              <a:off x="6787182" y="5928359"/>
              <a:ext cx="1275980" cy="217058"/>
            </a:xfrm>
            <a:prstGeom prst="rect">
              <a:avLst/>
            </a:prstGeom>
            <a:solidFill>
              <a:srgbClr val="F6B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nvSpPr>
          <p:spPr>
            <a:xfrm>
              <a:off x="8100878" y="5928359"/>
              <a:ext cx="1275980" cy="217058"/>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nvSpPr>
          <p:spPr>
            <a:xfrm>
              <a:off x="9414576" y="5926001"/>
              <a:ext cx="1275980" cy="217058"/>
            </a:xfrm>
            <a:prstGeom prst="rect">
              <a:avLst/>
            </a:prstGeom>
            <a:solidFill>
              <a:srgbClr val="E734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userDrawn="1"/>
          </p:nvSpPr>
          <p:spPr>
            <a:xfrm>
              <a:off x="2815142" y="5920887"/>
              <a:ext cx="1344648" cy="279307"/>
            </a:xfrm>
            <a:prstGeom prst="rect">
              <a:avLst/>
            </a:prstGeom>
            <a:noFill/>
          </p:spPr>
          <p:txBody>
            <a:bodyPr wrap="square" rtlCol="0">
              <a:spAutoFit/>
            </a:bodyPr>
            <a:lstStyle/>
            <a:p>
              <a:pPr algn="ctr"/>
              <a:r>
                <a:rPr lang="en-US" altLang="zh-CN" sz="900">
                  <a:solidFill>
                    <a:schemeClr val="bg1"/>
                  </a:solidFill>
                  <a:latin typeface="微软雅黑" panose="020B0503020204020204" pitchFamily="34" charset="-122"/>
                  <a:ea typeface="微软雅黑" panose="020B0503020204020204" pitchFamily="34" charset="-122"/>
                </a:rPr>
                <a:t>Serum-free Medium</a:t>
              </a:r>
            </a:p>
          </p:txBody>
        </p:sp>
        <p:sp>
          <p:nvSpPr>
            <p:cNvPr id="17" name="文本框 16"/>
            <p:cNvSpPr txBox="1"/>
            <p:nvPr userDrawn="1"/>
          </p:nvSpPr>
          <p:spPr>
            <a:xfrm>
              <a:off x="4356070" y="5920887"/>
              <a:ext cx="883419" cy="279307"/>
            </a:xfrm>
            <a:prstGeom prst="rect">
              <a:avLst/>
            </a:prstGeom>
            <a:noFill/>
          </p:spPr>
          <p:txBody>
            <a:bodyPr wrap="square">
              <a:spAutoFit/>
            </a:bodyPr>
            <a:lstStyle/>
            <a:p>
              <a:pPr algn="ctr"/>
              <a:r>
                <a:rPr lang="en-US" altLang="zh-CN" sz="900" kern="1200">
                  <a:solidFill>
                    <a:schemeClr val="bg1"/>
                  </a:solidFill>
                  <a:latin typeface="微软雅黑" panose="020B0503020204020204" pitchFamily="34" charset="-122"/>
                  <a:ea typeface="微软雅黑" panose="020B0503020204020204" pitchFamily="34" charset="-122"/>
                  <a:cs typeface="+mn-cs"/>
                </a:rPr>
                <a:t>Bioreactor</a:t>
              </a:r>
            </a:p>
          </p:txBody>
        </p:sp>
        <p:sp>
          <p:nvSpPr>
            <p:cNvPr id="18" name="文本框 17"/>
            <p:cNvSpPr txBox="1"/>
            <p:nvPr userDrawn="1"/>
          </p:nvSpPr>
          <p:spPr>
            <a:xfrm>
              <a:off x="5435769" y="5920887"/>
              <a:ext cx="1351413" cy="279307"/>
            </a:xfrm>
            <a:prstGeom prst="rect">
              <a:avLst/>
            </a:prstGeom>
            <a:noFill/>
          </p:spPr>
          <p:txBody>
            <a:bodyPr wrap="square">
              <a:spAutoFit/>
            </a:bodyPr>
            <a:lstStyle/>
            <a:p>
              <a:pPr algn="ctr"/>
              <a:r>
                <a:rPr lang="en-US" altLang="zh-CN" sz="900" kern="1200">
                  <a:solidFill>
                    <a:schemeClr val="bg1"/>
                  </a:solidFill>
                  <a:latin typeface="微软雅黑" panose="020B0503020204020204" pitchFamily="34" charset="-122"/>
                  <a:ea typeface="微软雅黑" panose="020B0503020204020204" pitchFamily="34" charset="-122"/>
                  <a:cs typeface="+mn-cs"/>
                </a:rPr>
                <a:t>Process Equipment</a:t>
              </a:r>
            </a:p>
          </p:txBody>
        </p:sp>
        <p:sp>
          <p:nvSpPr>
            <p:cNvPr id="19" name="文本框 18"/>
            <p:cNvSpPr txBox="1"/>
            <p:nvPr userDrawn="1"/>
          </p:nvSpPr>
          <p:spPr>
            <a:xfrm>
              <a:off x="6745612" y="5920887"/>
              <a:ext cx="1351413" cy="279307"/>
            </a:xfrm>
            <a:prstGeom prst="rect">
              <a:avLst/>
            </a:prstGeom>
            <a:noFill/>
          </p:spPr>
          <p:txBody>
            <a:bodyPr wrap="square">
              <a:spAutoFit/>
            </a:bodyPr>
            <a:lstStyle/>
            <a:p>
              <a:pPr algn="ctr"/>
              <a:r>
                <a:rPr lang="en-US" altLang="zh-CN" sz="900" kern="1200">
                  <a:solidFill>
                    <a:schemeClr val="bg1"/>
                  </a:solidFill>
                  <a:latin typeface="微软雅黑" panose="020B0503020204020204" pitchFamily="34" charset="-122"/>
                  <a:ea typeface="微软雅黑" panose="020B0503020204020204" pitchFamily="34" charset="-122"/>
                  <a:cs typeface="+mn-cs"/>
                </a:rPr>
                <a:t>Detection Reagents</a:t>
              </a:r>
            </a:p>
          </p:txBody>
        </p:sp>
        <p:sp>
          <p:nvSpPr>
            <p:cNvPr id="20" name="文本框 19"/>
            <p:cNvSpPr txBox="1"/>
            <p:nvPr userDrawn="1"/>
          </p:nvSpPr>
          <p:spPr>
            <a:xfrm>
              <a:off x="8063159" y="5920887"/>
              <a:ext cx="1351413" cy="279307"/>
            </a:xfrm>
            <a:prstGeom prst="rect">
              <a:avLst/>
            </a:prstGeom>
            <a:noFill/>
          </p:spPr>
          <p:txBody>
            <a:bodyPr wrap="square">
              <a:spAutoFit/>
            </a:bodyPr>
            <a:lstStyle/>
            <a:p>
              <a:pPr algn="ctr"/>
              <a:r>
                <a:rPr lang="en-US" altLang="zh-CN" sz="900" kern="1200">
                  <a:solidFill>
                    <a:schemeClr val="bg1"/>
                  </a:solidFill>
                  <a:latin typeface="微软雅黑" panose="020B0503020204020204" pitchFamily="34" charset="-122"/>
                  <a:ea typeface="微软雅黑" panose="020B0503020204020204" pitchFamily="34" charset="-122"/>
                  <a:cs typeface="+mn-cs"/>
                </a:rPr>
                <a:t>Single Use</a:t>
              </a:r>
            </a:p>
          </p:txBody>
        </p:sp>
        <p:sp>
          <p:nvSpPr>
            <p:cNvPr id="21" name="文本框 20"/>
            <p:cNvSpPr txBox="1"/>
            <p:nvPr userDrawn="1"/>
          </p:nvSpPr>
          <p:spPr>
            <a:xfrm>
              <a:off x="9376859" y="5920887"/>
              <a:ext cx="1351413" cy="229870"/>
            </a:xfrm>
            <a:prstGeom prst="rect">
              <a:avLst/>
            </a:prstGeom>
            <a:noFill/>
          </p:spPr>
          <p:txBody>
            <a:bodyPr wrap="square">
              <a:spAutoFit/>
            </a:bodyPr>
            <a:lstStyle/>
            <a:p>
              <a:pPr algn="ctr"/>
              <a:r>
                <a:rPr lang="en-US" altLang="zh-CN" sz="900" kern="1200">
                  <a:solidFill>
                    <a:schemeClr val="bg1"/>
                  </a:solidFill>
                  <a:latin typeface="微软雅黑" panose="020B0503020204020204" pitchFamily="34" charset="-122"/>
                  <a:ea typeface="微软雅黑" panose="020B0503020204020204" pitchFamily="34" charset="-122"/>
                  <a:cs typeface="+mn-cs"/>
                </a:rPr>
                <a:t>Filter</a:t>
              </a:r>
            </a:p>
          </p:txBody>
        </p:sp>
      </p:grpSp>
      <p:pic>
        <p:nvPicPr>
          <p:cNvPr id="22" name="图片 21"/>
          <p:cNvPicPr>
            <a:picLocks noChangeAspect="1"/>
          </p:cNvPicPr>
          <p:nvPr userDrawn="1"/>
        </p:nvPicPr>
        <p:blipFill>
          <a:blip r:embed="rId6" cstate="hqprint">
            <a:extLst>
              <a:ext uri="{28A0092B-C50C-407E-A947-70E740481C1C}">
                <a14:useLocalDpi xmlns:a14="http://schemas.microsoft.com/office/drawing/2010/main" val="0"/>
              </a:ext>
            </a:extLst>
          </a:blip>
          <a:stretch>
            <a:fillRect/>
          </a:stretch>
        </p:blipFill>
        <p:spPr>
          <a:xfrm>
            <a:off x="9304090" y="288175"/>
            <a:ext cx="2367763" cy="507535"/>
          </a:xfrm>
          <a:prstGeom prst="rect">
            <a:avLst/>
          </a:prstGeom>
        </p:spPr>
      </p:pic>
      <p:sp>
        <p:nvSpPr>
          <p:cNvPr id="2" name="日期占位符 1"/>
          <p:cNvSpPr>
            <a:spLocks noGrp="1"/>
          </p:cNvSpPr>
          <p:nvPr>
            <p:ph type="dt" sz="half" idx="10"/>
          </p:nvPr>
        </p:nvSpPr>
        <p:spPr/>
        <p:txBody>
          <a:bodyPr/>
          <a:lstStyle/>
          <a:p>
            <a:endParaRPr lang="zh-CN" altLang="en-US"/>
          </a:p>
        </p:txBody>
      </p:sp>
      <p:sp>
        <p:nvSpPr>
          <p:cNvPr id="3" name="页脚占位符 2"/>
          <p:cNvSpPr>
            <a:spLocks noGrp="1"/>
          </p:cNvSpPr>
          <p:nvPr>
            <p:ph type="ftr" sz="quarter" idx="11"/>
          </p:nvPr>
        </p:nvSpPr>
        <p:spPr/>
        <p:txBody>
          <a:bodyPr/>
          <a:lstStyle/>
          <a:p>
            <a:r>
              <a:rPr lang="en-GB" altLang="zh-CN"/>
              <a:t>A-GEN-01-02</a:t>
            </a:r>
            <a:endParaRPr lang="zh-CN" altLang="en-US"/>
          </a:p>
        </p:txBody>
      </p:sp>
      <p:sp>
        <p:nvSpPr>
          <p:cNvPr id="4" name="灯片编号占位符 3"/>
          <p:cNvSpPr>
            <a:spLocks noGrp="1"/>
          </p:cNvSpPr>
          <p:nvPr>
            <p:ph type="sldNum" sz="quarter" idx="12"/>
          </p:nvPr>
        </p:nvSpPr>
        <p:spPr>
          <a:xfrm>
            <a:off x="8610600" y="6343650"/>
            <a:ext cx="2743200" cy="365125"/>
          </a:xfrm>
        </p:spPr>
        <p:txBody>
          <a:bodyPr/>
          <a:lstStyle/>
          <a:p>
            <a:fld id="{7E432D05-FBB4-4F6F-A369-6DFA110D7E32}" type="slidenum">
              <a:rPr lang="zh-CN" altLang="en-US" smtClean="0"/>
              <a:t>‹#›</a:t>
            </a:fld>
            <a:endParaRPr lang="zh-CN" altLang="en-US"/>
          </a:p>
        </p:txBody>
      </p:sp>
      <p:sp>
        <p:nvSpPr>
          <p:cNvPr id="5" name="文本框 4"/>
          <p:cNvSpPr txBox="1"/>
          <p:nvPr userDrawn="1"/>
        </p:nvSpPr>
        <p:spPr>
          <a:xfrm>
            <a:off x="10393680" y="6613525"/>
            <a:ext cx="4064000" cy="368300"/>
          </a:xfrm>
          <a:prstGeom prst="rect">
            <a:avLst/>
          </a:prstGeom>
          <a:noFill/>
        </p:spPr>
        <p:txBody>
          <a:bodyPr wrap="square" rtlCol="0">
            <a:spAutoFit/>
          </a:bodyPr>
          <a:lstStyle/>
          <a:p>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2023/5/24</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pic>
        <p:nvPicPr>
          <p:cNvPr id="12" name="图形 11"/>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90588" y="6364570"/>
            <a:ext cx="10410825" cy="19050"/>
          </a:xfrm>
          <a:prstGeom prst="rect">
            <a:avLst/>
          </a:prstGeom>
        </p:spPr>
      </p:pic>
      <p:pic>
        <p:nvPicPr>
          <p:cNvPr id="39" name="图形 38"/>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0" y="0"/>
            <a:ext cx="5486400" cy="1217240"/>
          </a:xfrm>
          <a:prstGeom prst="rect">
            <a:avLst/>
          </a:prstGeom>
        </p:spPr>
      </p:pic>
      <p:grpSp>
        <p:nvGrpSpPr>
          <p:cNvPr id="6" name="组合 5"/>
          <p:cNvGrpSpPr/>
          <p:nvPr userDrawn="1"/>
        </p:nvGrpSpPr>
        <p:grpSpPr>
          <a:xfrm>
            <a:off x="2139435" y="6486360"/>
            <a:ext cx="7913130" cy="279307"/>
            <a:chOff x="2815142" y="5920887"/>
            <a:chExt cx="7913130" cy="279307"/>
          </a:xfrm>
        </p:grpSpPr>
        <p:sp>
          <p:nvSpPr>
            <p:cNvPr id="8" name="矩形 7"/>
            <p:cNvSpPr/>
            <p:nvPr userDrawn="1"/>
          </p:nvSpPr>
          <p:spPr>
            <a:xfrm>
              <a:off x="2846094" y="5930053"/>
              <a:ext cx="1275980" cy="217059"/>
            </a:xfrm>
            <a:prstGeom prst="rect">
              <a:avLst/>
            </a:prstGeom>
            <a:solidFill>
              <a:srgbClr val="0050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userDrawn="1"/>
          </p:nvSpPr>
          <p:spPr>
            <a:xfrm>
              <a:off x="4159790" y="5930053"/>
              <a:ext cx="1275980" cy="21705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nvSpPr>
          <p:spPr>
            <a:xfrm>
              <a:off x="5473486" y="5928359"/>
              <a:ext cx="1275980" cy="21705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nvSpPr>
          <p:spPr>
            <a:xfrm>
              <a:off x="6787182" y="5928359"/>
              <a:ext cx="1275980" cy="217058"/>
            </a:xfrm>
            <a:prstGeom prst="rect">
              <a:avLst/>
            </a:prstGeom>
            <a:solidFill>
              <a:srgbClr val="F6B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nvSpPr>
          <p:spPr>
            <a:xfrm>
              <a:off x="8100878" y="5928359"/>
              <a:ext cx="1275980" cy="217058"/>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nvSpPr>
          <p:spPr>
            <a:xfrm>
              <a:off x="9414576" y="5926001"/>
              <a:ext cx="1275980" cy="217058"/>
            </a:xfrm>
            <a:prstGeom prst="rect">
              <a:avLst/>
            </a:prstGeom>
            <a:solidFill>
              <a:srgbClr val="E734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userDrawn="1"/>
          </p:nvSpPr>
          <p:spPr>
            <a:xfrm>
              <a:off x="2815142" y="5920887"/>
              <a:ext cx="1344648" cy="279307"/>
            </a:xfrm>
            <a:prstGeom prst="rect">
              <a:avLst/>
            </a:prstGeom>
            <a:noFill/>
          </p:spPr>
          <p:txBody>
            <a:bodyPr wrap="square" rtlCol="0">
              <a:spAutoFit/>
            </a:bodyPr>
            <a:lstStyle/>
            <a:p>
              <a:pPr algn="ctr"/>
              <a:r>
                <a:rPr lang="en-US" altLang="zh-CN" sz="900">
                  <a:solidFill>
                    <a:schemeClr val="bg1"/>
                  </a:solidFill>
                  <a:latin typeface="微软雅黑" panose="020B0503020204020204" pitchFamily="34" charset="-122"/>
                  <a:ea typeface="微软雅黑" panose="020B0503020204020204" pitchFamily="34" charset="-122"/>
                </a:rPr>
                <a:t>Serum-free Medium</a:t>
              </a:r>
            </a:p>
          </p:txBody>
        </p:sp>
        <p:sp>
          <p:nvSpPr>
            <p:cNvPr id="17" name="文本框 16"/>
            <p:cNvSpPr txBox="1"/>
            <p:nvPr userDrawn="1"/>
          </p:nvSpPr>
          <p:spPr>
            <a:xfrm>
              <a:off x="4356070" y="5920887"/>
              <a:ext cx="883419" cy="279307"/>
            </a:xfrm>
            <a:prstGeom prst="rect">
              <a:avLst/>
            </a:prstGeom>
            <a:noFill/>
          </p:spPr>
          <p:txBody>
            <a:bodyPr wrap="square">
              <a:spAutoFit/>
            </a:bodyPr>
            <a:lstStyle/>
            <a:p>
              <a:pPr algn="ctr"/>
              <a:r>
                <a:rPr lang="en-US" altLang="zh-CN" sz="900" kern="1200">
                  <a:solidFill>
                    <a:schemeClr val="bg1"/>
                  </a:solidFill>
                  <a:latin typeface="微软雅黑" panose="020B0503020204020204" pitchFamily="34" charset="-122"/>
                  <a:ea typeface="微软雅黑" panose="020B0503020204020204" pitchFamily="34" charset="-122"/>
                  <a:cs typeface="+mn-cs"/>
                </a:rPr>
                <a:t>Bioreactor</a:t>
              </a:r>
            </a:p>
          </p:txBody>
        </p:sp>
        <p:sp>
          <p:nvSpPr>
            <p:cNvPr id="18" name="文本框 17"/>
            <p:cNvSpPr txBox="1"/>
            <p:nvPr userDrawn="1"/>
          </p:nvSpPr>
          <p:spPr>
            <a:xfrm>
              <a:off x="5435769" y="5920887"/>
              <a:ext cx="1351413" cy="279307"/>
            </a:xfrm>
            <a:prstGeom prst="rect">
              <a:avLst/>
            </a:prstGeom>
            <a:noFill/>
          </p:spPr>
          <p:txBody>
            <a:bodyPr wrap="square">
              <a:spAutoFit/>
            </a:bodyPr>
            <a:lstStyle/>
            <a:p>
              <a:pPr algn="ctr"/>
              <a:r>
                <a:rPr lang="en-US" altLang="zh-CN" sz="900" kern="1200">
                  <a:solidFill>
                    <a:schemeClr val="bg1"/>
                  </a:solidFill>
                  <a:latin typeface="微软雅黑" panose="020B0503020204020204" pitchFamily="34" charset="-122"/>
                  <a:ea typeface="微软雅黑" panose="020B0503020204020204" pitchFamily="34" charset="-122"/>
                  <a:cs typeface="+mn-cs"/>
                </a:rPr>
                <a:t>Process Equipment</a:t>
              </a:r>
            </a:p>
          </p:txBody>
        </p:sp>
        <p:sp>
          <p:nvSpPr>
            <p:cNvPr id="19" name="文本框 18"/>
            <p:cNvSpPr txBox="1"/>
            <p:nvPr userDrawn="1"/>
          </p:nvSpPr>
          <p:spPr>
            <a:xfrm>
              <a:off x="6745612" y="5920887"/>
              <a:ext cx="1351413" cy="279307"/>
            </a:xfrm>
            <a:prstGeom prst="rect">
              <a:avLst/>
            </a:prstGeom>
            <a:noFill/>
          </p:spPr>
          <p:txBody>
            <a:bodyPr wrap="square">
              <a:spAutoFit/>
            </a:bodyPr>
            <a:lstStyle/>
            <a:p>
              <a:pPr algn="ctr"/>
              <a:r>
                <a:rPr lang="en-US" altLang="zh-CN" sz="900" kern="1200">
                  <a:solidFill>
                    <a:schemeClr val="bg1"/>
                  </a:solidFill>
                  <a:latin typeface="微软雅黑" panose="020B0503020204020204" pitchFamily="34" charset="-122"/>
                  <a:ea typeface="微软雅黑" panose="020B0503020204020204" pitchFamily="34" charset="-122"/>
                  <a:cs typeface="+mn-cs"/>
                </a:rPr>
                <a:t>Detection Reagents</a:t>
              </a:r>
            </a:p>
          </p:txBody>
        </p:sp>
        <p:sp>
          <p:nvSpPr>
            <p:cNvPr id="20" name="文本框 19"/>
            <p:cNvSpPr txBox="1"/>
            <p:nvPr userDrawn="1"/>
          </p:nvSpPr>
          <p:spPr>
            <a:xfrm>
              <a:off x="8063159" y="5920887"/>
              <a:ext cx="1351413" cy="279307"/>
            </a:xfrm>
            <a:prstGeom prst="rect">
              <a:avLst/>
            </a:prstGeom>
            <a:noFill/>
          </p:spPr>
          <p:txBody>
            <a:bodyPr wrap="square">
              <a:spAutoFit/>
            </a:bodyPr>
            <a:lstStyle/>
            <a:p>
              <a:pPr algn="ctr"/>
              <a:r>
                <a:rPr lang="en-US" altLang="zh-CN" sz="900" kern="1200">
                  <a:solidFill>
                    <a:schemeClr val="bg1"/>
                  </a:solidFill>
                  <a:latin typeface="微软雅黑" panose="020B0503020204020204" pitchFamily="34" charset="-122"/>
                  <a:ea typeface="微软雅黑" panose="020B0503020204020204" pitchFamily="34" charset="-122"/>
                  <a:cs typeface="+mn-cs"/>
                </a:rPr>
                <a:t>Single Use</a:t>
              </a:r>
            </a:p>
          </p:txBody>
        </p:sp>
        <p:sp>
          <p:nvSpPr>
            <p:cNvPr id="21" name="文本框 20"/>
            <p:cNvSpPr txBox="1"/>
            <p:nvPr userDrawn="1"/>
          </p:nvSpPr>
          <p:spPr>
            <a:xfrm>
              <a:off x="9376859" y="5920887"/>
              <a:ext cx="1351413" cy="229870"/>
            </a:xfrm>
            <a:prstGeom prst="rect">
              <a:avLst/>
            </a:prstGeom>
            <a:noFill/>
          </p:spPr>
          <p:txBody>
            <a:bodyPr wrap="square">
              <a:spAutoFit/>
            </a:bodyPr>
            <a:lstStyle/>
            <a:p>
              <a:pPr algn="ctr"/>
              <a:r>
                <a:rPr lang="en-US" altLang="zh-CN" sz="900" kern="1200">
                  <a:solidFill>
                    <a:schemeClr val="bg1"/>
                  </a:solidFill>
                  <a:latin typeface="微软雅黑" panose="020B0503020204020204" pitchFamily="34" charset="-122"/>
                  <a:ea typeface="微软雅黑" panose="020B0503020204020204" pitchFamily="34" charset="-122"/>
                  <a:cs typeface="+mn-cs"/>
                </a:rPr>
                <a:t>Filter</a:t>
              </a:r>
            </a:p>
          </p:txBody>
        </p:sp>
      </p:grpSp>
      <p:pic>
        <p:nvPicPr>
          <p:cNvPr id="22" name="图片 21"/>
          <p:cNvPicPr>
            <a:picLocks noChangeAspect="1"/>
          </p:cNvPicPr>
          <p:nvPr userDrawn="1"/>
        </p:nvPicPr>
        <p:blipFill>
          <a:blip r:embed="rId6" cstate="hqprint">
            <a:extLst>
              <a:ext uri="{28A0092B-C50C-407E-A947-70E740481C1C}">
                <a14:useLocalDpi xmlns:a14="http://schemas.microsoft.com/office/drawing/2010/main" val="0"/>
              </a:ext>
            </a:extLst>
          </a:blip>
          <a:stretch>
            <a:fillRect/>
          </a:stretch>
        </p:blipFill>
        <p:spPr>
          <a:xfrm>
            <a:off x="9304090" y="288175"/>
            <a:ext cx="2367763" cy="507535"/>
          </a:xfrm>
          <a:prstGeom prst="rect">
            <a:avLst/>
          </a:prstGeom>
        </p:spPr>
      </p:pic>
      <p:sp>
        <p:nvSpPr>
          <p:cNvPr id="2" name="日期占位符 1"/>
          <p:cNvSpPr>
            <a:spLocks noGrp="1"/>
          </p:cNvSpPr>
          <p:nvPr>
            <p:ph type="dt" sz="half" idx="10"/>
          </p:nvPr>
        </p:nvSpPr>
        <p:spPr/>
        <p:txBody>
          <a:bodyPr/>
          <a:lstStyle/>
          <a:p>
            <a:endParaRPr lang="zh-CN" altLang="en-US"/>
          </a:p>
        </p:txBody>
      </p:sp>
      <p:sp>
        <p:nvSpPr>
          <p:cNvPr id="3" name="页脚占位符 2"/>
          <p:cNvSpPr>
            <a:spLocks noGrp="1"/>
          </p:cNvSpPr>
          <p:nvPr>
            <p:ph type="ftr" sz="quarter" idx="11"/>
          </p:nvPr>
        </p:nvSpPr>
        <p:spPr/>
        <p:txBody>
          <a:bodyPr/>
          <a:lstStyle/>
          <a:p>
            <a:r>
              <a:rPr lang="en-GB" altLang="zh-CN"/>
              <a:t>A-GEN-01-02</a:t>
            </a:r>
            <a:endParaRPr lang="zh-CN" altLang="en-US"/>
          </a:p>
        </p:txBody>
      </p:sp>
      <p:sp>
        <p:nvSpPr>
          <p:cNvPr id="4" name="灯片编号占位符 3"/>
          <p:cNvSpPr>
            <a:spLocks noGrp="1"/>
          </p:cNvSpPr>
          <p:nvPr>
            <p:ph type="sldNum" sz="quarter" idx="12"/>
          </p:nvPr>
        </p:nvSpPr>
        <p:spPr>
          <a:xfrm>
            <a:off x="8610600" y="6343650"/>
            <a:ext cx="2743200" cy="365125"/>
          </a:xfrm>
        </p:spPr>
        <p:txBody>
          <a:bodyPr/>
          <a:lstStyle/>
          <a:p>
            <a:fld id="{7E432D05-FBB4-4F6F-A369-6DFA110D7E32}" type="slidenum">
              <a:rPr lang="zh-CN" altLang="en-US" smtClean="0"/>
              <a:t>‹#›</a:t>
            </a:fld>
            <a:endParaRPr lang="zh-CN" altLang="en-US"/>
          </a:p>
        </p:txBody>
      </p:sp>
      <p:sp>
        <p:nvSpPr>
          <p:cNvPr id="5" name="文本框 4"/>
          <p:cNvSpPr txBox="1"/>
          <p:nvPr userDrawn="1"/>
        </p:nvSpPr>
        <p:spPr>
          <a:xfrm>
            <a:off x="10393680" y="6613525"/>
            <a:ext cx="4064000" cy="368300"/>
          </a:xfrm>
          <a:prstGeom prst="rect">
            <a:avLst/>
          </a:prstGeom>
          <a:noFill/>
        </p:spPr>
        <p:txBody>
          <a:bodyPr wrap="square" rtlCol="0">
            <a:spAutoFit/>
          </a:bodyPr>
          <a:lstStyle/>
          <a:p>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2023/5/24</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pic>
        <p:nvPicPr>
          <p:cNvPr id="12" name="图形 11"/>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90588" y="6364570"/>
            <a:ext cx="10410825" cy="19050"/>
          </a:xfrm>
          <a:prstGeom prst="rect">
            <a:avLst/>
          </a:prstGeom>
        </p:spPr>
      </p:pic>
      <p:pic>
        <p:nvPicPr>
          <p:cNvPr id="39" name="图形 38"/>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0" y="0"/>
            <a:ext cx="5486400" cy="1217240"/>
          </a:xfrm>
          <a:prstGeom prst="rect">
            <a:avLst/>
          </a:prstGeom>
        </p:spPr>
      </p:pic>
      <p:grpSp>
        <p:nvGrpSpPr>
          <p:cNvPr id="6" name="组合 5"/>
          <p:cNvGrpSpPr/>
          <p:nvPr userDrawn="1"/>
        </p:nvGrpSpPr>
        <p:grpSpPr>
          <a:xfrm>
            <a:off x="2139435" y="6486360"/>
            <a:ext cx="7913130" cy="279307"/>
            <a:chOff x="2815142" y="5920887"/>
            <a:chExt cx="7913130" cy="279307"/>
          </a:xfrm>
        </p:grpSpPr>
        <p:sp>
          <p:nvSpPr>
            <p:cNvPr id="8" name="矩形 7"/>
            <p:cNvSpPr/>
            <p:nvPr userDrawn="1"/>
          </p:nvSpPr>
          <p:spPr>
            <a:xfrm>
              <a:off x="2846094" y="5930053"/>
              <a:ext cx="1275980" cy="217059"/>
            </a:xfrm>
            <a:prstGeom prst="rect">
              <a:avLst/>
            </a:prstGeom>
            <a:solidFill>
              <a:srgbClr val="0050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userDrawn="1"/>
          </p:nvSpPr>
          <p:spPr>
            <a:xfrm>
              <a:off x="4159790" y="5930053"/>
              <a:ext cx="1275980" cy="21705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nvSpPr>
          <p:spPr>
            <a:xfrm>
              <a:off x="5473486" y="5928359"/>
              <a:ext cx="1275980" cy="21705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nvSpPr>
          <p:spPr>
            <a:xfrm>
              <a:off x="6787182" y="5928359"/>
              <a:ext cx="1275980" cy="217058"/>
            </a:xfrm>
            <a:prstGeom prst="rect">
              <a:avLst/>
            </a:prstGeom>
            <a:solidFill>
              <a:srgbClr val="F6B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nvSpPr>
          <p:spPr>
            <a:xfrm>
              <a:off x="8100878" y="5928359"/>
              <a:ext cx="1275980" cy="217058"/>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nvSpPr>
          <p:spPr>
            <a:xfrm>
              <a:off x="9414576" y="5926001"/>
              <a:ext cx="1275980" cy="217058"/>
            </a:xfrm>
            <a:prstGeom prst="rect">
              <a:avLst/>
            </a:prstGeom>
            <a:solidFill>
              <a:srgbClr val="E734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userDrawn="1"/>
          </p:nvSpPr>
          <p:spPr>
            <a:xfrm>
              <a:off x="2815142" y="5920887"/>
              <a:ext cx="1344648" cy="279307"/>
            </a:xfrm>
            <a:prstGeom prst="rect">
              <a:avLst/>
            </a:prstGeom>
            <a:noFill/>
          </p:spPr>
          <p:txBody>
            <a:bodyPr wrap="square" rtlCol="0">
              <a:spAutoFit/>
            </a:bodyPr>
            <a:lstStyle/>
            <a:p>
              <a:pPr algn="ctr"/>
              <a:r>
                <a:rPr lang="en-US" altLang="zh-CN" sz="900">
                  <a:solidFill>
                    <a:schemeClr val="bg1"/>
                  </a:solidFill>
                  <a:latin typeface="微软雅黑" panose="020B0503020204020204" pitchFamily="34" charset="-122"/>
                  <a:ea typeface="微软雅黑" panose="020B0503020204020204" pitchFamily="34" charset="-122"/>
                </a:rPr>
                <a:t>Serum-free Medium</a:t>
              </a:r>
              <a:endParaRPr lang="zh-CN" altLang="en-US" sz="900">
                <a:solidFill>
                  <a:schemeClr val="bg1"/>
                </a:solidFill>
                <a:latin typeface="微软雅黑" panose="020B0503020204020204" pitchFamily="34" charset="-122"/>
                <a:ea typeface="微软雅黑" panose="020B0503020204020204" pitchFamily="34" charset="-122"/>
              </a:endParaRPr>
            </a:p>
          </p:txBody>
        </p:sp>
        <p:sp>
          <p:nvSpPr>
            <p:cNvPr id="17" name="文本框 16"/>
            <p:cNvSpPr txBox="1"/>
            <p:nvPr userDrawn="1"/>
          </p:nvSpPr>
          <p:spPr>
            <a:xfrm>
              <a:off x="4356070" y="5920887"/>
              <a:ext cx="883419" cy="279307"/>
            </a:xfrm>
            <a:prstGeom prst="rect">
              <a:avLst/>
            </a:prstGeom>
            <a:noFill/>
          </p:spPr>
          <p:txBody>
            <a:bodyPr wrap="square">
              <a:spAutoFit/>
            </a:bodyPr>
            <a:lstStyle/>
            <a:p>
              <a:pPr algn="ctr"/>
              <a:r>
                <a:rPr lang="en-US" altLang="zh-CN" sz="900" kern="1200">
                  <a:solidFill>
                    <a:schemeClr val="bg1"/>
                  </a:solidFill>
                  <a:latin typeface="微软雅黑" panose="020B0503020204020204" pitchFamily="34" charset="-122"/>
                  <a:ea typeface="微软雅黑" panose="020B0503020204020204" pitchFamily="34" charset="-122"/>
                  <a:cs typeface="+mn-cs"/>
                </a:rPr>
                <a:t>Bioreactor</a:t>
              </a:r>
              <a:endParaRPr lang="zh-CN" altLang="en-US" sz="900" kern="1200">
                <a:solidFill>
                  <a:schemeClr val="bg1"/>
                </a:solidFill>
                <a:latin typeface="微软雅黑" panose="020B0503020204020204" pitchFamily="34" charset="-122"/>
                <a:ea typeface="微软雅黑" panose="020B0503020204020204" pitchFamily="34" charset="-122"/>
                <a:cs typeface="+mn-cs"/>
              </a:endParaRPr>
            </a:p>
          </p:txBody>
        </p:sp>
        <p:sp>
          <p:nvSpPr>
            <p:cNvPr id="18" name="文本框 17"/>
            <p:cNvSpPr txBox="1"/>
            <p:nvPr userDrawn="1"/>
          </p:nvSpPr>
          <p:spPr>
            <a:xfrm>
              <a:off x="5435769" y="5920887"/>
              <a:ext cx="1351413" cy="279307"/>
            </a:xfrm>
            <a:prstGeom prst="rect">
              <a:avLst/>
            </a:prstGeom>
            <a:noFill/>
          </p:spPr>
          <p:txBody>
            <a:bodyPr wrap="square">
              <a:spAutoFit/>
            </a:bodyPr>
            <a:lstStyle/>
            <a:p>
              <a:pPr algn="ctr"/>
              <a:r>
                <a:rPr lang="en-US" altLang="zh-CN" sz="900" kern="1200">
                  <a:solidFill>
                    <a:schemeClr val="bg1"/>
                  </a:solidFill>
                  <a:latin typeface="微软雅黑" panose="020B0503020204020204" pitchFamily="34" charset="-122"/>
                  <a:ea typeface="微软雅黑" panose="020B0503020204020204" pitchFamily="34" charset="-122"/>
                  <a:cs typeface="+mn-cs"/>
                </a:rPr>
                <a:t>Process Equipment</a:t>
              </a:r>
              <a:endParaRPr lang="zh-CN" altLang="en-US" sz="900" kern="1200">
                <a:solidFill>
                  <a:schemeClr val="bg1"/>
                </a:solidFill>
                <a:latin typeface="微软雅黑" panose="020B0503020204020204" pitchFamily="34" charset="-122"/>
                <a:ea typeface="微软雅黑" panose="020B0503020204020204" pitchFamily="34" charset="-122"/>
                <a:cs typeface="+mn-cs"/>
              </a:endParaRPr>
            </a:p>
          </p:txBody>
        </p:sp>
        <p:sp>
          <p:nvSpPr>
            <p:cNvPr id="19" name="文本框 18"/>
            <p:cNvSpPr txBox="1"/>
            <p:nvPr userDrawn="1"/>
          </p:nvSpPr>
          <p:spPr>
            <a:xfrm>
              <a:off x="6745612" y="5920887"/>
              <a:ext cx="1351413" cy="279307"/>
            </a:xfrm>
            <a:prstGeom prst="rect">
              <a:avLst/>
            </a:prstGeom>
            <a:noFill/>
          </p:spPr>
          <p:txBody>
            <a:bodyPr wrap="square">
              <a:spAutoFit/>
            </a:bodyPr>
            <a:lstStyle/>
            <a:p>
              <a:pPr algn="ctr"/>
              <a:r>
                <a:rPr lang="en-US" altLang="zh-CN" sz="900" kern="1200">
                  <a:solidFill>
                    <a:schemeClr val="bg1"/>
                  </a:solidFill>
                  <a:latin typeface="微软雅黑" panose="020B0503020204020204" pitchFamily="34" charset="-122"/>
                  <a:ea typeface="微软雅黑" panose="020B0503020204020204" pitchFamily="34" charset="-122"/>
                  <a:cs typeface="+mn-cs"/>
                </a:rPr>
                <a:t>Detection Reagents</a:t>
              </a:r>
              <a:endParaRPr lang="zh-CN" altLang="en-US" sz="900" kern="1200">
                <a:solidFill>
                  <a:schemeClr val="bg1"/>
                </a:solidFill>
                <a:latin typeface="微软雅黑" panose="020B0503020204020204" pitchFamily="34" charset="-122"/>
                <a:ea typeface="微软雅黑" panose="020B0503020204020204" pitchFamily="34" charset="-122"/>
                <a:cs typeface="+mn-cs"/>
              </a:endParaRPr>
            </a:p>
          </p:txBody>
        </p:sp>
        <p:sp>
          <p:nvSpPr>
            <p:cNvPr id="20" name="文本框 19"/>
            <p:cNvSpPr txBox="1"/>
            <p:nvPr userDrawn="1"/>
          </p:nvSpPr>
          <p:spPr>
            <a:xfrm>
              <a:off x="8063159" y="5920887"/>
              <a:ext cx="1351413" cy="279307"/>
            </a:xfrm>
            <a:prstGeom prst="rect">
              <a:avLst/>
            </a:prstGeom>
            <a:noFill/>
          </p:spPr>
          <p:txBody>
            <a:bodyPr wrap="square">
              <a:spAutoFit/>
            </a:bodyPr>
            <a:lstStyle/>
            <a:p>
              <a:pPr algn="ctr"/>
              <a:r>
                <a:rPr lang="en-US" altLang="zh-CN" sz="900" kern="1200">
                  <a:solidFill>
                    <a:schemeClr val="bg1"/>
                  </a:solidFill>
                  <a:latin typeface="微软雅黑" panose="020B0503020204020204" pitchFamily="34" charset="-122"/>
                  <a:ea typeface="微软雅黑" panose="020B0503020204020204" pitchFamily="34" charset="-122"/>
                  <a:cs typeface="+mn-cs"/>
                </a:rPr>
                <a:t>Single Use</a:t>
              </a:r>
              <a:endParaRPr lang="zh-CN" altLang="en-US" sz="900" kern="1200">
                <a:solidFill>
                  <a:schemeClr val="bg1"/>
                </a:solidFill>
                <a:latin typeface="微软雅黑" panose="020B0503020204020204" pitchFamily="34" charset="-122"/>
                <a:ea typeface="微软雅黑" panose="020B0503020204020204" pitchFamily="34" charset="-122"/>
                <a:cs typeface="+mn-cs"/>
              </a:endParaRPr>
            </a:p>
          </p:txBody>
        </p:sp>
        <p:sp>
          <p:nvSpPr>
            <p:cNvPr id="21" name="文本框 20"/>
            <p:cNvSpPr txBox="1"/>
            <p:nvPr userDrawn="1"/>
          </p:nvSpPr>
          <p:spPr>
            <a:xfrm>
              <a:off x="9376859" y="5920887"/>
              <a:ext cx="1351413" cy="229870"/>
            </a:xfrm>
            <a:prstGeom prst="rect">
              <a:avLst/>
            </a:prstGeom>
            <a:noFill/>
          </p:spPr>
          <p:txBody>
            <a:bodyPr wrap="square">
              <a:spAutoFit/>
            </a:bodyPr>
            <a:lstStyle/>
            <a:p>
              <a:pPr algn="ctr"/>
              <a:r>
                <a:rPr lang="en-US" altLang="zh-CN" sz="900" kern="1200">
                  <a:solidFill>
                    <a:schemeClr val="bg1"/>
                  </a:solidFill>
                  <a:latin typeface="微软雅黑" panose="020B0503020204020204" pitchFamily="34" charset="-122"/>
                  <a:ea typeface="微软雅黑" panose="020B0503020204020204" pitchFamily="34" charset="-122"/>
                  <a:cs typeface="+mn-cs"/>
                </a:rPr>
                <a:t>Filter</a:t>
              </a:r>
              <a:endParaRPr lang="zh-CN" altLang="en-US" sz="900" kern="1200">
                <a:solidFill>
                  <a:schemeClr val="bg1"/>
                </a:solidFill>
                <a:latin typeface="微软雅黑" panose="020B0503020204020204" pitchFamily="34" charset="-122"/>
                <a:ea typeface="微软雅黑" panose="020B0503020204020204" pitchFamily="34" charset="-122"/>
                <a:cs typeface="+mn-cs"/>
              </a:endParaRPr>
            </a:p>
          </p:txBody>
        </p:sp>
      </p:grpSp>
      <p:pic>
        <p:nvPicPr>
          <p:cNvPr id="22" name="图片 21"/>
          <p:cNvPicPr>
            <a:picLocks noChangeAspect="1"/>
          </p:cNvPicPr>
          <p:nvPr userDrawn="1"/>
        </p:nvPicPr>
        <p:blipFill>
          <a:blip r:embed="rId6" cstate="hqprint">
            <a:extLst>
              <a:ext uri="{28A0092B-C50C-407E-A947-70E740481C1C}">
                <a14:useLocalDpi xmlns:a14="http://schemas.microsoft.com/office/drawing/2010/main" val="0"/>
              </a:ext>
            </a:extLst>
          </a:blip>
          <a:stretch>
            <a:fillRect/>
          </a:stretch>
        </p:blipFill>
        <p:spPr>
          <a:xfrm>
            <a:off x="9304090" y="288175"/>
            <a:ext cx="2367763" cy="507535"/>
          </a:xfrm>
          <a:prstGeom prst="rect">
            <a:avLst/>
          </a:prstGeom>
        </p:spPr>
      </p:pic>
      <p:sp>
        <p:nvSpPr>
          <p:cNvPr id="2" name="日期占位符 1"/>
          <p:cNvSpPr>
            <a:spLocks noGrp="1"/>
          </p:cNvSpPr>
          <p:nvPr>
            <p:ph type="dt" sz="half" idx="10"/>
          </p:nvPr>
        </p:nvSpPr>
        <p:spPr/>
        <p:txBody>
          <a:bodyPr/>
          <a:lstStyle/>
          <a:p>
            <a:endParaRPr lang="zh-CN" altLang="en-US"/>
          </a:p>
        </p:txBody>
      </p:sp>
      <p:sp>
        <p:nvSpPr>
          <p:cNvPr id="3" name="页脚占位符 2"/>
          <p:cNvSpPr>
            <a:spLocks noGrp="1"/>
          </p:cNvSpPr>
          <p:nvPr>
            <p:ph type="ftr" sz="quarter" idx="11"/>
          </p:nvPr>
        </p:nvSpPr>
        <p:spPr/>
        <p:txBody>
          <a:bodyPr/>
          <a:lstStyle/>
          <a:p>
            <a:r>
              <a:rPr lang="en-GB" altLang="zh-CN"/>
              <a:t>A-GEN-01-02</a:t>
            </a:r>
            <a:endParaRPr lang="zh-CN" altLang="en-US"/>
          </a:p>
        </p:txBody>
      </p:sp>
      <p:sp>
        <p:nvSpPr>
          <p:cNvPr id="4" name="灯片编号占位符 3"/>
          <p:cNvSpPr>
            <a:spLocks noGrp="1"/>
          </p:cNvSpPr>
          <p:nvPr>
            <p:ph type="sldNum" sz="quarter" idx="12"/>
          </p:nvPr>
        </p:nvSpPr>
        <p:spPr>
          <a:xfrm>
            <a:off x="8610600" y="6343650"/>
            <a:ext cx="2743200" cy="365125"/>
          </a:xfrm>
        </p:spPr>
        <p:txBody>
          <a:bodyPr/>
          <a:lstStyle/>
          <a:p>
            <a:fld id="{7E432D05-FBB4-4F6F-A369-6DFA110D7E32}" type="slidenum">
              <a:rPr lang="zh-CN" altLang="en-US" smtClean="0"/>
              <a:t>‹#›</a:t>
            </a:fld>
            <a:endParaRPr lang="zh-CN" altLang="en-US"/>
          </a:p>
        </p:txBody>
      </p:sp>
      <p:sp>
        <p:nvSpPr>
          <p:cNvPr id="5" name="文本框 4"/>
          <p:cNvSpPr txBox="1"/>
          <p:nvPr userDrawn="1"/>
        </p:nvSpPr>
        <p:spPr>
          <a:xfrm>
            <a:off x="10393680" y="6613525"/>
            <a:ext cx="4064000" cy="368300"/>
          </a:xfrm>
          <a:prstGeom prst="rect">
            <a:avLst/>
          </a:prstGeom>
          <a:noFill/>
        </p:spPr>
        <p:txBody>
          <a:bodyPr wrap="square" rtlCol="0">
            <a:spAutoFit/>
          </a:bodyPr>
          <a:lstStyle/>
          <a:p>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t>2023/5/24</a:t>
            </a:fld>
            <a:endParaRPr lang="zh-CN" altLang="en-US"/>
          </a:p>
        </p:txBody>
      </p:sp>
      <p:sp>
        <p:nvSpPr>
          <p:cNvPr id="3" name="页脚占位符 2"/>
          <p:cNvSpPr>
            <a:spLocks noGrp="1"/>
          </p:cNvSpPr>
          <p:nvPr>
            <p:ph type="ftr" sz="quarter" idx="11"/>
            <p:custDataLst>
              <p:tags r:id="rId2"/>
            </p:custDataLst>
          </p:nvPr>
        </p:nvSpPr>
        <p:spPr/>
        <p:txBody>
          <a:bodyPr/>
          <a:lstStyle>
            <a:lvl1pPr>
              <a:defRPr>
                <a:solidFill>
                  <a:schemeClr val="tx1">
                    <a:lumMod val="85000"/>
                    <a:lumOff val="15000"/>
                  </a:schemeClr>
                </a:solidFill>
              </a:defRPr>
            </a:lvl1pPr>
          </a:lstStyle>
          <a:p>
            <a:endParaRPr lang="zh-CN" altLang="en-US"/>
          </a:p>
        </p:txBody>
      </p:sp>
      <p:sp>
        <p:nvSpPr>
          <p:cNvPr id="4" name="灯片编号占位符 3"/>
          <p:cNvSpPr>
            <a:spLocks noGrp="1"/>
          </p:cNvSpPr>
          <p:nvPr>
            <p:ph type="sldNum" sz="quarter" idx="12"/>
            <p:custDataLst>
              <p:tags r:id="rId3"/>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pic>
        <p:nvPicPr>
          <p:cNvPr id="6" name="图片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673"/>
            <a:ext cx="12192000" cy="6854653"/>
          </a:xfrm>
          <a:prstGeom prst="rect">
            <a:avLst/>
          </a:prstGeom>
        </p:spPr>
      </p:pic>
      <p:pic>
        <p:nvPicPr>
          <p:cNvPr id="4" name="图片 3"/>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304090" y="288175"/>
            <a:ext cx="2367763" cy="507535"/>
          </a:xfrm>
          <a:prstGeom prst="rect">
            <a:avLst/>
          </a:prstGeom>
        </p:spPr>
      </p:pic>
      <p:sp>
        <p:nvSpPr>
          <p:cNvPr id="2" name="日期占位符 1"/>
          <p:cNvSpPr>
            <a:spLocks noGrp="1"/>
          </p:cNvSpPr>
          <p:nvPr>
            <p:ph type="dt" sz="half" idx="10"/>
          </p:nvPr>
        </p:nvSpPr>
        <p:spPr/>
        <p:txBody>
          <a:bodyPr/>
          <a:lstStyle/>
          <a:p>
            <a:endParaRPr lang="zh-CN" altLang="en-US"/>
          </a:p>
        </p:txBody>
      </p:sp>
      <p:sp>
        <p:nvSpPr>
          <p:cNvPr id="3" name="页脚占位符 2"/>
          <p:cNvSpPr>
            <a:spLocks noGrp="1"/>
          </p:cNvSpPr>
          <p:nvPr>
            <p:ph type="ftr" sz="quarter" idx="11"/>
          </p:nvPr>
        </p:nvSpPr>
        <p:spPr/>
        <p:txBody>
          <a:bodyPr/>
          <a:lstStyle/>
          <a:p>
            <a:r>
              <a:rPr lang="en-GB" altLang="zh-CN"/>
              <a:t>A-GEN-01-02</a:t>
            </a:r>
            <a:endParaRPr lang="zh-CN" altLang="en-US"/>
          </a:p>
        </p:txBody>
      </p:sp>
      <p:sp>
        <p:nvSpPr>
          <p:cNvPr id="5" name="灯片编号占位符 4"/>
          <p:cNvSpPr>
            <a:spLocks noGrp="1"/>
          </p:cNvSpPr>
          <p:nvPr>
            <p:ph type="sldNum" sz="quarter" idx="12"/>
          </p:nvPr>
        </p:nvSpPr>
        <p:spPr/>
        <p:txBody>
          <a:bodyPr/>
          <a:lstStyle/>
          <a:p>
            <a:fld id="{7E432D05-FBB4-4F6F-A369-6DFA110D7E32}"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pic>
        <p:nvPicPr>
          <p:cNvPr id="4" name="图形 3"/>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723" y="-11723"/>
            <a:ext cx="6150369" cy="4771291"/>
          </a:xfrm>
          <a:prstGeom prst="rect">
            <a:avLst/>
          </a:prstGeom>
        </p:spPr>
      </p:pic>
      <p:sp>
        <p:nvSpPr>
          <p:cNvPr id="7" name="任意多边形: 形状 16"/>
          <p:cNvSpPr/>
          <p:nvPr userDrawn="1"/>
        </p:nvSpPr>
        <p:spPr>
          <a:xfrm flipV="1">
            <a:off x="3009372" y="6468421"/>
            <a:ext cx="9200249" cy="400110"/>
          </a:xfrm>
          <a:custGeom>
            <a:avLst/>
            <a:gdLst>
              <a:gd name="connsiteX0" fmla="*/ 0 w 9200249"/>
              <a:gd name="connsiteY0" fmla="*/ 0 h 290750"/>
              <a:gd name="connsiteX1" fmla="*/ 9200249 w 9200249"/>
              <a:gd name="connsiteY1" fmla="*/ 0 h 290750"/>
              <a:gd name="connsiteX2" fmla="*/ 9200249 w 9200249"/>
              <a:gd name="connsiteY2" fmla="*/ 290750 h 290750"/>
              <a:gd name="connsiteX3" fmla="*/ 142922 w 9200249"/>
              <a:gd name="connsiteY3" fmla="*/ 290750 h 290750"/>
            </a:gdLst>
            <a:ahLst/>
            <a:cxnLst>
              <a:cxn ang="0">
                <a:pos x="connsiteX0" y="connsiteY0"/>
              </a:cxn>
              <a:cxn ang="0">
                <a:pos x="connsiteX1" y="connsiteY1"/>
              </a:cxn>
              <a:cxn ang="0">
                <a:pos x="connsiteX2" y="connsiteY2"/>
              </a:cxn>
              <a:cxn ang="0">
                <a:pos x="connsiteX3" y="connsiteY3"/>
              </a:cxn>
            </a:cxnLst>
            <a:rect l="l" t="t" r="r" b="b"/>
            <a:pathLst>
              <a:path w="9200249" h="290750">
                <a:moveTo>
                  <a:pt x="0" y="0"/>
                </a:moveTo>
                <a:lnTo>
                  <a:pt x="9200249" y="0"/>
                </a:lnTo>
                <a:lnTo>
                  <a:pt x="9200249" y="290750"/>
                </a:lnTo>
                <a:lnTo>
                  <a:pt x="142922" y="290750"/>
                </a:ln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8" name="TextBox 12"/>
          <p:cNvSpPr txBox="1"/>
          <p:nvPr userDrawn="1"/>
        </p:nvSpPr>
        <p:spPr>
          <a:xfrm>
            <a:off x="10071140" y="6517478"/>
            <a:ext cx="1945036" cy="276999"/>
          </a:xfrm>
          <a:prstGeom prst="rect">
            <a:avLst/>
          </a:prstGeom>
          <a:noFill/>
        </p:spPr>
        <p:txBody>
          <a:bodyPr wrap="square" rtlCol="0">
            <a:spAutoFit/>
          </a:bodyPr>
          <a:lstStyle/>
          <a:p>
            <a:r>
              <a:rPr lang="en-US" altLang="zh-CN" sz="1200" dirty="0">
                <a:solidFill>
                  <a:srgbClr val="0050B5"/>
                </a:solidFill>
                <a:latin typeface="思源黑体 CN Normal" panose="020B0400000000000000" pitchFamily="34" charset="-128"/>
                <a:ea typeface="思源黑体 CN Normal" panose="020B0400000000000000" pitchFamily="34" charset="-128"/>
              </a:rPr>
              <a:t>www.duoningbio.com</a:t>
            </a:r>
            <a:endParaRPr lang="ko-KR" altLang="en-US" sz="1200" dirty="0">
              <a:solidFill>
                <a:srgbClr val="0050B5"/>
              </a:solidFill>
              <a:latin typeface="思源黑体 CN Normal" panose="020B0400000000000000" pitchFamily="34" charset="-128"/>
            </a:endParaRPr>
          </a:p>
        </p:txBody>
      </p:sp>
      <p:pic>
        <p:nvPicPr>
          <p:cNvPr id="9" name="图片 8"/>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9304090" y="288175"/>
            <a:ext cx="2367763" cy="507535"/>
          </a:xfrm>
          <a:prstGeom prst="rect">
            <a:avLst/>
          </a:prstGeom>
        </p:spPr>
      </p:pic>
      <p:sp>
        <p:nvSpPr>
          <p:cNvPr id="2" name="日期占位符 1"/>
          <p:cNvSpPr>
            <a:spLocks noGrp="1"/>
          </p:cNvSpPr>
          <p:nvPr>
            <p:ph type="dt" sz="half" idx="10"/>
          </p:nvPr>
        </p:nvSpPr>
        <p:spPr/>
        <p:txBody>
          <a:bodyPr/>
          <a:lstStyle/>
          <a:p>
            <a:endParaRPr lang="zh-CN" altLang="en-US"/>
          </a:p>
        </p:txBody>
      </p:sp>
      <p:sp>
        <p:nvSpPr>
          <p:cNvPr id="3" name="页脚占位符 2"/>
          <p:cNvSpPr>
            <a:spLocks noGrp="1"/>
          </p:cNvSpPr>
          <p:nvPr>
            <p:ph type="ftr" sz="quarter" idx="11"/>
          </p:nvPr>
        </p:nvSpPr>
        <p:spPr/>
        <p:txBody>
          <a:bodyPr/>
          <a:lstStyle/>
          <a:p>
            <a:r>
              <a:rPr lang="en-GB" altLang="zh-CN"/>
              <a:t>A-GEN-01-02</a:t>
            </a:r>
            <a:endParaRPr lang="zh-CN" altLang="en-US"/>
          </a:p>
        </p:txBody>
      </p:sp>
      <p:sp>
        <p:nvSpPr>
          <p:cNvPr id="5" name="灯片编号占位符 4"/>
          <p:cNvSpPr>
            <a:spLocks noGrp="1"/>
          </p:cNvSpPr>
          <p:nvPr>
            <p:ph type="sldNum" sz="quarter" idx="12"/>
          </p:nvPr>
        </p:nvSpPr>
        <p:spPr/>
        <p:txBody>
          <a:bodyPr/>
          <a:lstStyle/>
          <a:p>
            <a:fld id="{7E432D05-FBB4-4F6F-A369-6DFA110D7E32}"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pic>
        <p:nvPicPr>
          <p:cNvPr id="12" name="图形 11"/>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90588" y="6364570"/>
            <a:ext cx="10410825" cy="19050"/>
          </a:xfrm>
          <a:prstGeom prst="rect">
            <a:avLst/>
          </a:prstGeom>
        </p:spPr>
      </p:pic>
      <p:pic>
        <p:nvPicPr>
          <p:cNvPr id="39" name="图形 38"/>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0" y="0"/>
            <a:ext cx="5486400" cy="1217240"/>
          </a:xfrm>
          <a:prstGeom prst="rect">
            <a:avLst/>
          </a:prstGeom>
        </p:spPr>
      </p:pic>
      <p:grpSp>
        <p:nvGrpSpPr>
          <p:cNvPr id="6" name="组合 5"/>
          <p:cNvGrpSpPr/>
          <p:nvPr userDrawn="1"/>
        </p:nvGrpSpPr>
        <p:grpSpPr>
          <a:xfrm>
            <a:off x="2139435" y="6486360"/>
            <a:ext cx="7913130" cy="279307"/>
            <a:chOff x="2815142" y="5920887"/>
            <a:chExt cx="7913130" cy="279307"/>
          </a:xfrm>
        </p:grpSpPr>
        <p:sp>
          <p:nvSpPr>
            <p:cNvPr id="8" name="矩形 7"/>
            <p:cNvSpPr/>
            <p:nvPr userDrawn="1"/>
          </p:nvSpPr>
          <p:spPr>
            <a:xfrm>
              <a:off x="2846094" y="5930053"/>
              <a:ext cx="1275980" cy="217059"/>
            </a:xfrm>
            <a:prstGeom prst="rect">
              <a:avLst/>
            </a:prstGeom>
            <a:solidFill>
              <a:srgbClr val="0050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userDrawn="1"/>
          </p:nvSpPr>
          <p:spPr>
            <a:xfrm>
              <a:off x="4159790" y="5930053"/>
              <a:ext cx="1275980" cy="21705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nvSpPr>
          <p:spPr>
            <a:xfrm>
              <a:off x="5473486" y="5928359"/>
              <a:ext cx="1275980" cy="21705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nvSpPr>
          <p:spPr>
            <a:xfrm>
              <a:off x="6787182" y="5928359"/>
              <a:ext cx="1275980" cy="217058"/>
            </a:xfrm>
            <a:prstGeom prst="rect">
              <a:avLst/>
            </a:prstGeom>
            <a:solidFill>
              <a:srgbClr val="F6B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nvSpPr>
          <p:spPr>
            <a:xfrm>
              <a:off x="8100878" y="5928359"/>
              <a:ext cx="1275980" cy="217058"/>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nvSpPr>
          <p:spPr>
            <a:xfrm>
              <a:off x="9414576" y="5926001"/>
              <a:ext cx="1275980" cy="217058"/>
            </a:xfrm>
            <a:prstGeom prst="rect">
              <a:avLst/>
            </a:prstGeom>
            <a:solidFill>
              <a:srgbClr val="E734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userDrawn="1"/>
          </p:nvSpPr>
          <p:spPr>
            <a:xfrm>
              <a:off x="2815142" y="5920887"/>
              <a:ext cx="1344648" cy="279307"/>
            </a:xfrm>
            <a:prstGeom prst="rect">
              <a:avLst/>
            </a:prstGeom>
            <a:noFill/>
          </p:spPr>
          <p:txBody>
            <a:bodyPr wrap="square" rtlCol="0">
              <a:spAutoFit/>
            </a:bodyPr>
            <a:lstStyle/>
            <a:p>
              <a:pPr algn="ctr"/>
              <a:r>
                <a:rPr lang="en-US" altLang="zh-CN" sz="900">
                  <a:solidFill>
                    <a:schemeClr val="bg1"/>
                  </a:solidFill>
                  <a:latin typeface="微软雅黑" panose="020B0503020204020204" pitchFamily="34" charset="-122"/>
                  <a:ea typeface="微软雅黑" panose="020B0503020204020204" pitchFamily="34" charset="-122"/>
                </a:rPr>
                <a:t>Serum-free Medium</a:t>
              </a:r>
              <a:endParaRPr lang="zh-CN" altLang="en-US" sz="900">
                <a:solidFill>
                  <a:schemeClr val="bg1"/>
                </a:solidFill>
                <a:latin typeface="微软雅黑" panose="020B0503020204020204" pitchFamily="34" charset="-122"/>
                <a:ea typeface="微软雅黑" panose="020B0503020204020204" pitchFamily="34" charset="-122"/>
              </a:endParaRPr>
            </a:p>
          </p:txBody>
        </p:sp>
        <p:sp>
          <p:nvSpPr>
            <p:cNvPr id="17" name="文本框 16"/>
            <p:cNvSpPr txBox="1"/>
            <p:nvPr userDrawn="1"/>
          </p:nvSpPr>
          <p:spPr>
            <a:xfrm>
              <a:off x="4356070" y="5920887"/>
              <a:ext cx="883419" cy="279307"/>
            </a:xfrm>
            <a:prstGeom prst="rect">
              <a:avLst/>
            </a:prstGeom>
            <a:noFill/>
          </p:spPr>
          <p:txBody>
            <a:bodyPr wrap="square">
              <a:spAutoFit/>
            </a:bodyPr>
            <a:lstStyle/>
            <a:p>
              <a:pPr algn="ctr"/>
              <a:r>
                <a:rPr lang="en-US" altLang="zh-CN" sz="900" kern="1200">
                  <a:solidFill>
                    <a:schemeClr val="bg1"/>
                  </a:solidFill>
                  <a:latin typeface="微软雅黑" panose="020B0503020204020204" pitchFamily="34" charset="-122"/>
                  <a:ea typeface="微软雅黑" panose="020B0503020204020204" pitchFamily="34" charset="-122"/>
                  <a:cs typeface="+mn-cs"/>
                </a:rPr>
                <a:t>Bioreactor</a:t>
              </a:r>
              <a:endParaRPr lang="zh-CN" altLang="en-US" sz="900" kern="1200">
                <a:solidFill>
                  <a:schemeClr val="bg1"/>
                </a:solidFill>
                <a:latin typeface="微软雅黑" panose="020B0503020204020204" pitchFamily="34" charset="-122"/>
                <a:ea typeface="微软雅黑" panose="020B0503020204020204" pitchFamily="34" charset="-122"/>
                <a:cs typeface="+mn-cs"/>
              </a:endParaRPr>
            </a:p>
          </p:txBody>
        </p:sp>
        <p:sp>
          <p:nvSpPr>
            <p:cNvPr id="18" name="文本框 17"/>
            <p:cNvSpPr txBox="1"/>
            <p:nvPr userDrawn="1"/>
          </p:nvSpPr>
          <p:spPr>
            <a:xfrm>
              <a:off x="5435769" y="5920887"/>
              <a:ext cx="1351413" cy="279307"/>
            </a:xfrm>
            <a:prstGeom prst="rect">
              <a:avLst/>
            </a:prstGeom>
            <a:noFill/>
          </p:spPr>
          <p:txBody>
            <a:bodyPr wrap="square">
              <a:spAutoFit/>
            </a:bodyPr>
            <a:lstStyle/>
            <a:p>
              <a:pPr algn="ctr"/>
              <a:r>
                <a:rPr lang="en-US" altLang="zh-CN" sz="900" kern="1200">
                  <a:solidFill>
                    <a:schemeClr val="bg1"/>
                  </a:solidFill>
                  <a:latin typeface="微软雅黑" panose="020B0503020204020204" pitchFamily="34" charset="-122"/>
                  <a:ea typeface="微软雅黑" panose="020B0503020204020204" pitchFamily="34" charset="-122"/>
                  <a:cs typeface="+mn-cs"/>
                </a:rPr>
                <a:t>Process Equipment</a:t>
              </a:r>
              <a:endParaRPr lang="zh-CN" altLang="en-US" sz="900" kern="1200">
                <a:solidFill>
                  <a:schemeClr val="bg1"/>
                </a:solidFill>
                <a:latin typeface="微软雅黑" panose="020B0503020204020204" pitchFamily="34" charset="-122"/>
                <a:ea typeface="微软雅黑" panose="020B0503020204020204" pitchFamily="34" charset="-122"/>
                <a:cs typeface="+mn-cs"/>
              </a:endParaRPr>
            </a:p>
          </p:txBody>
        </p:sp>
        <p:sp>
          <p:nvSpPr>
            <p:cNvPr id="19" name="文本框 18"/>
            <p:cNvSpPr txBox="1"/>
            <p:nvPr userDrawn="1"/>
          </p:nvSpPr>
          <p:spPr>
            <a:xfrm>
              <a:off x="6745612" y="5920887"/>
              <a:ext cx="1351413" cy="279307"/>
            </a:xfrm>
            <a:prstGeom prst="rect">
              <a:avLst/>
            </a:prstGeom>
            <a:noFill/>
          </p:spPr>
          <p:txBody>
            <a:bodyPr wrap="square">
              <a:spAutoFit/>
            </a:bodyPr>
            <a:lstStyle/>
            <a:p>
              <a:pPr algn="ctr"/>
              <a:r>
                <a:rPr lang="en-US" altLang="zh-CN" sz="900" kern="1200">
                  <a:solidFill>
                    <a:schemeClr val="bg1"/>
                  </a:solidFill>
                  <a:latin typeface="微软雅黑" panose="020B0503020204020204" pitchFamily="34" charset="-122"/>
                  <a:ea typeface="微软雅黑" panose="020B0503020204020204" pitchFamily="34" charset="-122"/>
                  <a:cs typeface="+mn-cs"/>
                </a:rPr>
                <a:t>Detection Reagents</a:t>
              </a:r>
              <a:endParaRPr lang="zh-CN" altLang="en-US" sz="900" kern="1200">
                <a:solidFill>
                  <a:schemeClr val="bg1"/>
                </a:solidFill>
                <a:latin typeface="微软雅黑" panose="020B0503020204020204" pitchFamily="34" charset="-122"/>
                <a:ea typeface="微软雅黑" panose="020B0503020204020204" pitchFamily="34" charset="-122"/>
                <a:cs typeface="+mn-cs"/>
              </a:endParaRPr>
            </a:p>
          </p:txBody>
        </p:sp>
        <p:sp>
          <p:nvSpPr>
            <p:cNvPr id="20" name="文本框 19"/>
            <p:cNvSpPr txBox="1"/>
            <p:nvPr userDrawn="1"/>
          </p:nvSpPr>
          <p:spPr>
            <a:xfrm>
              <a:off x="8063159" y="5920887"/>
              <a:ext cx="1351413" cy="279307"/>
            </a:xfrm>
            <a:prstGeom prst="rect">
              <a:avLst/>
            </a:prstGeom>
            <a:noFill/>
          </p:spPr>
          <p:txBody>
            <a:bodyPr wrap="square">
              <a:spAutoFit/>
            </a:bodyPr>
            <a:lstStyle/>
            <a:p>
              <a:pPr algn="ctr"/>
              <a:r>
                <a:rPr lang="en-US" altLang="zh-CN" sz="900" kern="1200">
                  <a:solidFill>
                    <a:schemeClr val="bg1"/>
                  </a:solidFill>
                  <a:latin typeface="微软雅黑" panose="020B0503020204020204" pitchFamily="34" charset="-122"/>
                  <a:ea typeface="微软雅黑" panose="020B0503020204020204" pitchFamily="34" charset="-122"/>
                  <a:cs typeface="+mn-cs"/>
                </a:rPr>
                <a:t>Single Use</a:t>
              </a:r>
              <a:endParaRPr lang="zh-CN" altLang="en-US" sz="900" kern="1200">
                <a:solidFill>
                  <a:schemeClr val="bg1"/>
                </a:solidFill>
                <a:latin typeface="微软雅黑" panose="020B0503020204020204" pitchFamily="34" charset="-122"/>
                <a:ea typeface="微软雅黑" panose="020B0503020204020204" pitchFamily="34" charset="-122"/>
                <a:cs typeface="+mn-cs"/>
              </a:endParaRPr>
            </a:p>
          </p:txBody>
        </p:sp>
        <p:sp>
          <p:nvSpPr>
            <p:cNvPr id="21" name="文本框 20"/>
            <p:cNvSpPr txBox="1"/>
            <p:nvPr userDrawn="1"/>
          </p:nvSpPr>
          <p:spPr>
            <a:xfrm>
              <a:off x="9376859" y="5920887"/>
              <a:ext cx="1351413" cy="229870"/>
            </a:xfrm>
            <a:prstGeom prst="rect">
              <a:avLst/>
            </a:prstGeom>
            <a:noFill/>
          </p:spPr>
          <p:txBody>
            <a:bodyPr wrap="square">
              <a:spAutoFit/>
            </a:bodyPr>
            <a:lstStyle/>
            <a:p>
              <a:pPr algn="ctr"/>
              <a:r>
                <a:rPr lang="en-US" altLang="zh-CN" sz="900" kern="1200">
                  <a:solidFill>
                    <a:schemeClr val="bg1"/>
                  </a:solidFill>
                  <a:latin typeface="微软雅黑" panose="020B0503020204020204" pitchFamily="34" charset="-122"/>
                  <a:ea typeface="微软雅黑" panose="020B0503020204020204" pitchFamily="34" charset="-122"/>
                  <a:cs typeface="+mn-cs"/>
                </a:rPr>
                <a:t>Filter</a:t>
              </a:r>
              <a:endParaRPr lang="zh-CN" altLang="en-US" sz="900" kern="1200">
                <a:solidFill>
                  <a:schemeClr val="bg1"/>
                </a:solidFill>
                <a:latin typeface="微软雅黑" panose="020B0503020204020204" pitchFamily="34" charset="-122"/>
                <a:ea typeface="微软雅黑" panose="020B0503020204020204" pitchFamily="34" charset="-122"/>
                <a:cs typeface="+mn-cs"/>
              </a:endParaRPr>
            </a:p>
          </p:txBody>
        </p:sp>
      </p:grpSp>
      <p:pic>
        <p:nvPicPr>
          <p:cNvPr id="22" name="图片 21"/>
          <p:cNvPicPr>
            <a:picLocks noChangeAspect="1"/>
          </p:cNvPicPr>
          <p:nvPr userDrawn="1"/>
        </p:nvPicPr>
        <p:blipFill>
          <a:blip r:embed="rId6" cstate="hqprint">
            <a:extLst>
              <a:ext uri="{28A0092B-C50C-407E-A947-70E740481C1C}">
                <a14:useLocalDpi xmlns:a14="http://schemas.microsoft.com/office/drawing/2010/main" val="0"/>
              </a:ext>
            </a:extLst>
          </a:blip>
          <a:stretch>
            <a:fillRect/>
          </a:stretch>
        </p:blipFill>
        <p:spPr>
          <a:xfrm>
            <a:off x="9304090" y="288175"/>
            <a:ext cx="2367763" cy="507535"/>
          </a:xfrm>
          <a:prstGeom prst="rect">
            <a:avLst/>
          </a:prstGeom>
        </p:spPr>
      </p:pic>
      <p:sp>
        <p:nvSpPr>
          <p:cNvPr id="2" name="日期占位符 1"/>
          <p:cNvSpPr>
            <a:spLocks noGrp="1"/>
          </p:cNvSpPr>
          <p:nvPr>
            <p:ph type="dt" sz="half" idx="10"/>
          </p:nvPr>
        </p:nvSpPr>
        <p:spPr/>
        <p:txBody>
          <a:bodyPr/>
          <a:lstStyle/>
          <a:p>
            <a:endParaRPr lang="zh-CN" altLang="en-US"/>
          </a:p>
        </p:txBody>
      </p:sp>
      <p:sp>
        <p:nvSpPr>
          <p:cNvPr id="3" name="页脚占位符 2"/>
          <p:cNvSpPr>
            <a:spLocks noGrp="1"/>
          </p:cNvSpPr>
          <p:nvPr>
            <p:ph type="ftr" sz="quarter" idx="11"/>
          </p:nvPr>
        </p:nvSpPr>
        <p:spPr/>
        <p:txBody>
          <a:bodyPr/>
          <a:lstStyle/>
          <a:p>
            <a:r>
              <a:rPr lang="en-GB" altLang="zh-CN"/>
              <a:t>A-GEN-01-02</a:t>
            </a:r>
            <a:endParaRPr lang="zh-CN" altLang="en-US"/>
          </a:p>
        </p:txBody>
      </p:sp>
      <p:sp>
        <p:nvSpPr>
          <p:cNvPr id="4" name="灯片编号占位符 3"/>
          <p:cNvSpPr>
            <a:spLocks noGrp="1"/>
          </p:cNvSpPr>
          <p:nvPr>
            <p:ph type="sldNum" sz="quarter" idx="12"/>
          </p:nvPr>
        </p:nvSpPr>
        <p:spPr>
          <a:xfrm>
            <a:off x="8610600" y="6343650"/>
            <a:ext cx="2743200" cy="365125"/>
          </a:xfrm>
        </p:spPr>
        <p:txBody>
          <a:bodyPr/>
          <a:lstStyle/>
          <a:p>
            <a:fld id="{7E432D05-FBB4-4F6F-A369-6DFA110D7E32}" type="slidenum">
              <a:rPr lang="zh-CN" altLang="en-US" smtClean="0"/>
              <a:t>‹#›</a:t>
            </a:fld>
            <a:endParaRPr lang="zh-CN" altLang="en-US"/>
          </a:p>
        </p:txBody>
      </p:sp>
      <p:sp>
        <p:nvSpPr>
          <p:cNvPr id="5" name="文本框 4"/>
          <p:cNvSpPr txBox="1"/>
          <p:nvPr userDrawn="1"/>
        </p:nvSpPr>
        <p:spPr>
          <a:xfrm>
            <a:off x="10393680" y="6613525"/>
            <a:ext cx="4064000" cy="368300"/>
          </a:xfrm>
          <a:prstGeom prst="rect">
            <a:avLst/>
          </a:prstGeom>
          <a:noFill/>
        </p:spPr>
        <p:txBody>
          <a:bodyPr wrap="square" rtlCol="0">
            <a:spAutoFit/>
          </a:bodyPr>
          <a:lstStyle/>
          <a:p>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内容与标题">
    <p:spTree>
      <p:nvGrpSpPr>
        <p:cNvPr id="1" name=""/>
        <p:cNvGrpSpPr/>
        <p:nvPr/>
      </p:nvGrpSpPr>
      <p:grpSpPr>
        <a:xfrm>
          <a:off x="0" y="0"/>
          <a:ext cx="0" cy="0"/>
          <a:chOff x="0" y="0"/>
          <a:chExt cx="0" cy="0"/>
        </a:xfrm>
      </p:grpSpPr>
      <p:sp>
        <p:nvSpPr>
          <p:cNvPr id="9" name="矩形 8"/>
          <p:cNvSpPr/>
          <p:nvPr userDrawn="1"/>
        </p:nvSpPr>
        <p:spPr>
          <a:xfrm>
            <a:off x="0" y="0"/>
            <a:ext cx="12192000" cy="6858000"/>
          </a:xfrm>
          <a:prstGeom prst="rect">
            <a:avLst/>
          </a:prstGeom>
          <a:solidFill>
            <a:srgbClr val="0050B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TextBox 12"/>
          <p:cNvSpPr txBox="1"/>
          <p:nvPr userDrawn="1"/>
        </p:nvSpPr>
        <p:spPr>
          <a:xfrm>
            <a:off x="10108615" y="6397558"/>
            <a:ext cx="1945036" cy="276999"/>
          </a:xfrm>
          <a:prstGeom prst="rect">
            <a:avLst/>
          </a:prstGeom>
          <a:noFill/>
        </p:spPr>
        <p:txBody>
          <a:bodyPr wrap="square" rtlCol="0">
            <a:spAutoFit/>
          </a:bodyPr>
          <a:lstStyle/>
          <a:p>
            <a:r>
              <a:rPr lang="en-US" altLang="zh-CN" sz="1200" dirty="0">
                <a:solidFill>
                  <a:schemeClr val="bg1"/>
                </a:solidFill>
                <a:latin typeface="思源黑体 CN Normal" panose="020B0400000000000000" pitchFamily="34" charset="-128"/>
                <a:ea typeface="思源黑体 CN Normal" panose="020B0400000000000000" pitchFamily="34" charset="-128"/>
              </a:rPr>
              <a:t>www.cma-lab.com</a:t>
            </a:r>
            <a:endParaRPr lang="ko-KR" altLang="en-US" sz="1200" dirty="0">
              <a:solidFill>
                <a:schemeClr val="bg1"/>
              </a:solidFill>
              <a:latin typeface="思源黑体 CN Normal" panose="020B0400000000000000" pitchFamily="34" charset="-128"/>
            </a:endParaRPr>
          </a:p>
        </p:txBody>
      </p:sp>
      <p:pic>
        <p:nvPicPr>
          <p:cNvPr id="2" name="图形 1"/>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052068" y="-16328"/>
            <a:ext cx="5139932" cy="5201859"/>
          </a:xfrm>
          <a:prstGeom prst="rect">
            <a:avLst/>
          </a:prstGeom>
        </p:spPr>
      </p:pic>
      <p:pic>
        <p:nvPicPr>
          <p:cNvPr id="4" name="图片 3"/>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664804" y="231513"/>
            <a:ext cx="2587443" cy="554624"/>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内容与标题">
    <p:spTree>
      <p:nvGrpSpPr>
        <p:cNvPr id="1" name=""/>
        <p:cNvGrpSpPr/>
        <p:nvPr/>
      </p:nvGrpSpPr>
      <p:grpSpPr>
        <a:xfrm>
          <a:off x="0" y="0"/>
          <a:ext cx="0" cy="0"/>
          <a:chOff x="0" y="0"/>
          <a:chExt cx="0" cy="0"/>
        </a:xfrm>
      </p:grpSpPr>
      <p:pic>
        <p:nvPicPr>
          <p:cNvPr id="13" name="图形 12"/>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64804" y="398841"/>
            <a:ext cx="1529140" cy="527289"/>
          </a:xfrm>
          <a:prstGeom prst="rect">
            <a:avLst/>
          </a:prstGeom>
        </p:spPr>
      </p:pic>
      <p:sp>
        <p:nvSpPr>
          <p:cNvPr id="3" name="TextBox 12"/>
          <p:cNvSpPr txBox="1"/>
          <p:nvPr userDrawn="1"/>
        </p:nvSpPr>
        <p:spPr>
          <a:xfrm>
            <a:off x="10071140" y="6383338"/>
            <a:ext cx="1945036" cy="276999"/>
          </a:xfrm>
          <a:prstGeom prst="rect">
            <a:avLst/>
          </a:prstGeom>
          <a:noFill/>
        </p:spPr>
        <p:txBody>
          <a:bodyPr wrap="square" rtlCol="0">
            <a:spAutoFit/>
          </a:bodyPr>
          <a:lstStyle/>
          <a:p>
            <a:r>
              <a:rPr lang="en-US" altLang="zh-CN" sz="1200" dirty="0">
                <a:solidFill>
                  <a:schemeClr val="bg1"/>
                </a:solidFill>
                <a:latin typeface="思源黑体 CN Normal" panose="020B0400000000000000" pitchFamily="34" charset="-128"/>
                <a:ea typeface="思源黑体 CN Normal" panose="020B0400000000000000" pitchFamily="34" charset="-128"/>
              </a:rPr>
              <a:t>www.duoningbio.com</a:t>
            </a:r>
            <a:endParaRPr lang="ko-KR" altLang="en-US" sz="1200" dirty="0">
              <a:solidFill>
                <a:schemeClr val="bg1"/>
              </a:solidFill>
              <a:latin typeface="思源黑体 CN Normal" panose="020B0400000000000000" pitchFamily="34" charset="-128"/>
            </a:endParaRPr>
          </a:p>
        </p:txBody>
      </p:sp>
      <p:sp>
        <p:nvSpPr>
          <p:cNvPr id="14" name="矩形 13"/>
          <p:cNvSpPr/>
          <p:nvPr userDrawn="1"/>
        </p:nvSpPr>
        <p:spPr>
          <a:xfrm>
            <a:off x="0" y="0"/>
            <a:ext cx="12192000" cy="6858000"/>
          </a:xfrm>
          <a:prstGeom prst="rect">
            <a:avLst/>
          </a:prstGeom>
          <a:solidFill>
            <a:srgbClr val="0050B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6" name="图形 15"/>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7052068" y="-16328"/>
            <a:ext cx="5139932" cy="5201859"/>
          </a:xfrm>
          <a:prstGeom prst="rect">
            <a:avLst/>
          </a:prstGeom>
        </p:spPr>
      </p:pic>
      <p:sp>
        <p:nvSpPr>
          <p:cNvPr id="18" name="Frequently, your initial font choice is taken out of your awesome hands also we are companies often specify a typeface, or even a set of fonts,  part of their brand guides However…"/>
          <p:cNvSpPr txBox="1"/>
          <p:nvPr userDrawn="1"/>
        </p:nvSpPr>
        <p:spPr>
          <a:xfrm>
            <a:off x="1819836" y="4064736"/>
            <a:ext cx="3689754" cy="1580914"/>
          </a:xfrm>
          <a:prstGeom prst="rect">
            <a:avLst/>
          </a:prstGeom>
          <a:ln w="12700">
            <a:miter lim="400000"/>
          </a:ln>
        </p:spPr>
        <p:txBody>
          <a:bodyPr wrap="square" lIns="54372" tIns="54372" rIns="54372" bIns="54372">
            <a:spAutoFit/>
          </a:bodyPr>
          <a:lstStyle/>
          <a:p>
            <a:pPr>
              <a:lnSpc>
                <a:spcPts val="1400"/>
              </a:lnSpc>
              <a:spcBef>
                <a:spcPts val="250"/>
              </a:spcBef>
              <a:defRPr sz="2400">
                <a:latin typeface="+mn-lt"/>
                <a:ea typeface="+mn-ea"/>
                <a:cs typeface="+mn-cs"/>
                <a:sym typeface="Helvetica"/>
              </a:defRPr>
            </a:pPr>
            <a:r>
              <a:rPr lang="zh-CN" altLang="en-US" sz="900" dirty="0">
                <a:solidFill>
                  <a:srgbClr val="4EC3E0"/>
                </a:solidFill>
                <a:latin typeface="微软雅黑 Light" panose="020B0502040204020203" pitchFamily="34" charset="-122"/>
                <a:ea typeface="微软雅黑 Light" panose="020B0502040204020203" pitchFamily="34" charset="-122"/>
              </a:rPr>
              <a:t>上海多宁生物科技有限公司</a:t>
            </a:r>
          </a:p>
          <a:p>
            <a:pPr>
              <a:lnSpc>
                <a:spcPts val="1400"/>
              </a:lnSpc>
              <a:spcBef>
                <a:spcPts val="250"/>
              </a:spcBef>
              <a:defRPr sz="2400">
                <a:latin typeface="+mn-lt"/>
                <a:ea typeface="+mn-ea"/>
                <a:cs typeface="+mn-cs"/>
                <a:sym typeface="Helvetica"/>
              </a:defRPr>
            </a:pPr>
            <a:r>
              <a:rPr lang="en-US" altLang="zh-CN" sz="900" dirty="0">
                <a:solidFill>
                  <a:srgbClr val="4EC3E0"/>
                </a:solidFill>
                <a:latin typeface="微软雅黑 Light" panose="020B0502040204020203" pitchFamily="34" charset="-122"/>
                <a:ea typeface="微软雅黑 Light" panose="020B0502040204020203" pitchFamily="34" charset="-122"/>
              </a:rPr>
              <a:t>Add:</a:t>
            </a:r>
            <a:r>
              <a:rPr lang="zh-CN" altLang="en-US" sz="900" dirty="0">
                <a:solidFill>
                  <a:srgbClr val="4EC3E0"/>
                </a:solidFill>
                <a:latin typeface="微软雅黑 Light" panose="020B0502040204020203" pitchFamily="34" charset="-122"/>
                <a:ea typeface="微软雅黑 Light" panose="020B0502040204020203" pitchFamily="34" charset="-122"/>
              </a:rPr>
              <a:t>上海市松江区民强路</a:t>
            </a:r>
            <a:r>
              <a:rPr lang="en-US" altLang="zh-CN" sz="900" dirty="0">
                <a:solidFill>
                  <a:srgbClr val="4EC3E0"/>
                </a:solidFill>
                <a:latin typeface="微软雅黑 Light" panose="020B0502040204020203" pitchFamily="34" charset="-122"/>
                <a:ea typeface="微软雅黑 Light" panose="020B0502040204020203" pitchFamily="34" charset="-122"/>
              </a:rPr>
              <a:t>1525</a:t>
            </a:r>
            <a:r>
              <a:rPr lang="zh-CN" altLang="en-US" sz="900" dirty="0">
                <a:solidFill>
                  <a:srgbClr val="4EC3E0"/>
                </a:solidFill>
                <a:latin typeface="微软雅黑 Light" panose="020B0502040204020203" pitchFamily="34" charset="-122"/>
                <a:ea typeface="微软雅黑 Light" panose="020B0502040204020203" pitchFamily="34" charset="-122"/>
              </a:rPr>
              <a:t>号申田新办公领地</a:t>
            </a:r>
            <a:r>
              <a:rPr lang="en-US" altLang="zh-CN" sz="900" dirty="0">
                <a:solidFill>
                  <a:srgbClr val="4EC3E0"/>
                </a:solidFill>
                <a:latin typeface="微软雅黑 Light" panose="020B0502040204020203" pitchFamily="34" charset="-122"/>
                <a:ea typeface="微软雅黑 Light" panose="020B0502040204020203" pitchFamily="34" charset="-122"/>
              </a:rPr>
              <a:t>30</a:t>
            </a:r>
            <a:r>
              <a:rPr lang="zh-CN" altLang="en-US" sz="900" dirty="0">
                <a:solidFill>
                  <a:srgbClr val="4EC3E0"/>
                </a:solidFill>
                <a:latin typeface="微软雅黑 Light" panose="020B0502040204020203" pitchFamily="34" charset="-122"/>
                <a:ea typeface="微软雅黑 Light" panose="020B0502040204020203" pitchFamily="34" charset="-122"/>
              </a:rPr>
              <a:t>幢</a:t>
            </a:r>
          </a:p>
          <a:p>
            <a:pPr marL="0" marR="0" lvl="0" indent="0" algn="l" defTabSz="914400" rtl="0" eaLnBrk="1" fontAlgn="auto" latinLnBrk="0" hangingPunct="1">
              <a:lnSpc>
                <a:spcPts val="1400"/>
              </a:lnSpc>
              <a:spcBef>
                <a:spcPts val="250"/>
              </a:spcBef>
              <a:spcAft>
                <a:spcPts val="0"/>
              </a:spcAft>
              <a:buClrTx/>
              <a:buSzTx/>
              <a:buFontTx/>
              <a:buNone/>
              <a:defRPr sz="2400">
                <a:latin typeface="+mn-lt"/>
                <a:ea typeface="+mn-ea"/>
                <a:cs typeface="+mn-cs"/>
                <a:sym typeface="Helvetica"/>
              </a:defRPr>
            </a:pPr>
            <a:r>
              <a:rPr lang="en-US" altLang="zh-CN" sz="900" dirty="0">
                <a:solidFill>
                  <a:srgbClr val="4EC3E0"/>
                </a:solidFill>
                <a:latin typeface="微软雅黑 Light" panose="020B0502040204020203" pitchFamily="34" charset="-122"/>
                <a:ea typeface="微软雅黑 Light" panose="020B0502040204020203" pitchFamily="34" charset="-122"/>
              </a:rPr>
              <a:t>Tel: 86 -021 – 64340155         E-mail: marketing@duoningbio.com</a:t>
            </a:r>
          </a:p>
          <a:p>
            <a:pPr marL="0" marR="0" lvl="0" indent="0" algn="l" defTabSz="914400" rtl="0" eaLnBrk="1" fontAlgn="auto" latinLnBrk="0" hangingPunct="1">
              <a:lnSpc>
                <a:spcPts val="1400"/>
              </a:lnSpc>
              <a:spcBef>
                <a:spcPts val="250"/>
              </a:spcBef>
              <a:spcAft>
                <a:spcPts val="0"/>
              </a:spcAft>
              <a:buClrTx/>
              <a:buSzTx/>
              <a:buFontTx/>
              <a:buNone/>
              <a:defRPr sz="2400">
                <a:latin typeface="+mn-lt"/>
                <a:ea typeface="+mn-ea"/>
                <a:cs typeface="+mn-cs"/>
                <a:sym typeface="Helvetica"/>
              </a:defRPr>
            </a:pPr>
            <a:r>
              <a:rPr lang="en-US" altLang="zh-CN" sz="900" dirty="0">
                <a:solidFill>
                  <a:srgbClr val="4EC3E0"/>
                </a:solidFill>
                <a:latin typeface="微软雅黑 Light" panose="020B0502040204020203" pitchFamily="34" charset="-122"/>
                <a:ea typeface="微软雅黑 Light" panose="020B0502040204020203" pitchFamily="34" charset="-122"/>
              </a:rPr>
              <a:t>www.duoningbio.com</a:t>
            </a:r>
          </a:p>
          <a:p>
            <a:pPr marL="0" marR="0" lvl="0" indent="0" algn="l" defTabSz="914400" rtl="0" eaLnBrk="1" fontAlgn="auto" latinLnBrk="0" hangingPunct="1">
              <a:lnSpc>
                <a:spcPts val="1400"/>
              </a:lnSpc>
              <a:spcBef>
                <a:spcPts val="250"/>
              </a:spcBef>
              <a:spcAft>
                <a:spcPts val="0"/>
              </a:spcAft>
              <a:buClrTx/>
              <a:buSzTx/>
              <a:buFontTx/>
              <a:buNone/>
              <a:defRPr sz="2400">
                <a:latin typeface="+mn-lt"/>
                <a:ea typeface="+mn-ea"/>
                <a:cs typeface="+mn-cs"/>
                <a:sym typeface="Helvetica"/>
              </a:defRPr>
            </a:pPr>
            <a:endParaRPr lang="en-US" altLang="zh-CN" sz="900" dirty="0">
              <a:solidFill>
                <a:srgbClr val="4EC3E0"/>
              </a:solidFill>
              <a:latin typeface="微软雅黑 Light" panose="020B0502040204020203" pitchFamily="34" charset="-122"/>
              <a:ea typeface="微软雅黑 Light" panose="020B0502040204020203" pitchFamily="34" charset="-122"/>
            </a:endParaRPr>
          </a:p>
          <a:p>
            <a:pPr>
              <a:lnSpc>
                <a:spcPts val="1400"/>
              </a:lnSpc>
              <a:spcBef>
                <a:spcPts val="250"/>
              </a:spcBef>
              <a:defRPr sz="2400">
                <a:latin typeface="+mn-lt"/>
                <a:ea typeface="+mn-ea"/>
                <a:cs typeface="+mn-cs"/>
                <a:sym typeface="Helvetica"/>
              </a:defRPr>
            </a:pPr>
            <a:endParaRPr lang="en-US" altLang="zh-CN" sz="900" dirty="0">
              <a:solidFill>
                <a:srgbClr val="4EC3E0"/>
              </a:solidFill>
              <a:latin typeface="微软雅黑 Light" panose="020B0502040204020203" pitchFamily="34" charset="-122"/>
              <a:ea typeface="微软雅黑 Light" panose="020B0502040204020203" pitchFamily="34" charset="-122"/>
            </a:endParaRPr>
          </a:p>
          <a:p>
            <a:pPr>
              <a:lnSpc>
                <a:spcPts val="1400"/>
              </a:lnSpc>
              <a:spcBef>
                <a:spcPts val="250"/>
              </a:spcBef>
              <a:defRPr sz="2400">
                <a:latin typeface="+mn-lt"/>
                <a:ea typeface="+mn-ea"/>
                <a:cs typeface="+mn-cs"/>
                <a:sym typeface="Helvetica"/>
              </a:defRPr>
            </a:pPr>
            <a:endParaRPr lang="en-US" altLang="zh-CN" sz="900" dirty="0">
              <a:solidFill>
                <a:srgbClr val="4EC3E0"/>
              </a:solidFill>
              <a:latin typeface="微软雅黑 Light" panose="020B0502040204020203" pitchFamily="34" charset="-122"/>
              <a:ea typeface="微软雅黑 Light" panose="020B0502040204020203" pitchFamily="34" charset="-122"/>
            </a:endParaRPr>
          </a:p>
        </p:txBody>
      </p:sp>
      <p:pic>
        <p:nvPicPr>
          <p:cNvPr id="19" name="图片 18"/>
          <p:cNvPicPr>
            <a:picLocks noChangeAspect="1"/>
          </p:cNvPicPr>
          <p:nvPr userDrawn="1"/>
        </p:nvPicPr>
        <p:blipFill>
          <a:blip r:embed="rId6" cstate="hqprint">
            <a:extLst>
              <a:ext uri="{28A0092B-C50C-407E-A947-70E740481C1C}">
                <a14:useLocalDpi xmlns:a14="http://schemas.microsoft.com/office/drawing/2010/main" val="0"/>
              </a:ext>
            </a:extLst>
          </a:blip>
          <a:stretch>
            <a:fillRect/>
          </a:stretch>
        </p:blipFill>
        <p:spPr>
          <a:xfrm>
            <a:off x="748438" y="4094895"/>
            <a:ext cx="827443" cy="827443"/>
          </a:xfrm>
          <a:prstGeom prst="rect">
            <a:avLst/>
          </a:prstGeom>
        </p:spPr>
      </p:pic>
      <p:pic>
        <p:nvPicPr>
          <p:cNvPr id="4" name="图片 3"/>
          <p:cNvPicPr>
            <a:picLocks noChangeAspect="1"/>
          </p:cNvPicPr>
          <p:nvPr userDrawn="1"/>
        </p:nvPicPr>
        <p:blipFill>
          <a:blip r:embed="rId7" cstate="hqprint">
            <a:extLst>
              <a:ext uri="{28A0092B-C50C-407E-A947-70E740481C1C}">
                <a14:useLocalDpi xmlns:a14="http://schemas.microsoft.com/office/drawing/2010/main" val="0"/>
              </a:ext>
            </a:extLst>
          </a:blip>
          <a:stretch>
            <a:fillRect/>
          </a:stretch>
        </p:blipFill>
        <p:spPr>
          <a:xfrm>
            <a:off x="681156" y="427373"/>
            <a:ext cx="2534875" cy="543357"/>
          </a:xfrm>
          <a:prstGeom prst="rect">
            <a:avLst/>
          </a:prstGeom>
        </p:spPr>
      </p:pic>
      <p:pic>
        <p:nvPicPr>
          <p:cNvPr id="6" name="图片 5"/>
          <p:cNvPicPr>
            <a:picLocks noChangeAspect="1"/>
          </p:cNvPicPr>
          <p:nvPr userDrawn="1"/>
        </p:nvPicPr>
        <p:blipFill>
          <a:blip r:embed="rId8" cstate="hqprint">
            <a:extLst>
              <a:ext uri="{28A0092B-C50C-407E-A947-70E740481C1C}">
                <a14:useLocalDpi xmlns:a14="http://schemas.microsoft.com/office/drawing/2010/main" val="0"/>
              </a:ext>
            </a:extLst>
          </a:blip>
          <a:stretch>
            <a:fillRect/>
          </a:stretch>
        </p:blipFill>
        <p:spPr>
          <a:xfrm>
            <a:off x="748438" y="5406393"/>
            <a:ext cx="827443" cy="827443"/>
          </a:xfrm>
          <a:prstGeom prst="rect">
            <a:avLst/>
          </a:prstGeom>
        </p:spPr>
      </p:pic>
      <p:sp>
        <p:nvSpPr>
          <p:cNvPr id="17" name="Frequently, your initial font choice is taken out of your awesome hands also we are companies often specify a typeface, or even a set of fonts,  part of their brand guides However…"/>
          <p:cNvSpPr txBox="1"/>
          <p:nvPr userDrawn="1"/>
        </p:nvSpPr>
        <p:spPr>
          <a:xfrm>
            <a:off x="1819836" y="5342320"/>
            <a:ext cx="3689754" cy="1557020"/>
          </a:xfrm>
          <a:prstGeom prst="rect">
            <a:avLst/>
          </a:prstGeom>
          <a:ln w="12700">
            <a:miter lim="400000"/>
          </a:ln>
        </p:spPr>
        <p:txBody>
          <a:bodyPr wrap="square" lIns="54372" tIns="54372" rIns="54372" bIns="54372">
            <a:spAutoFit/>
          </a:bodyPr>
          <a:lstStyle/>
          <a:p>
            <a:pPr>
              <a:lnSpc>
                <a:spcPts val="1400"/>
              </a:lnSpc>
              <a:spcBef>
                <a:spcPts val="250"/>
              </a:spcBef>
              <a:defRPr sz="2400">
                <a:latin typeface="+mn-lt"/>
                <a:ea typeface="+mn-ea"/>
                <a:cs typeface="+mn-cs"/>
                <a:sym typeface="Helvetica"/>
              </a:defRPr>
            </a:pPr>
            <a:r>
              <a:rPr lang="zh-CN" altLang="en-US" sz="900" dirty="0">
                <a:solidFill>
                  <a:srgbClr val="4EC3E0"/>
                </a:solidFill>
                <a:latin typeface="微软雅黑 Light" panose="020B0502040204020203" pitchFamily="34" charset="-122"/>
                <a:ea typeface="微软雅黑 Light" panose="020B0502040204020203" pitchFamily="34" charset="-122"/>
              </a:rPr>
              <a:t>熙迈（上海）检测技术服务有限公司</a:t>
            </a:r>
          </a:p>
          <a:p>
            <a:pPr>
              <a:lnSpc>
                <a:spcPts val="1400"/>
              </a:lnSpc>
              <a:spcBef>
                <a:spcPts val="250"/>
              </a:spcBef>
              <a:defRPr sz="2400">
                <a:latin typeface="+mn-lt"/>
                <a:ea typeface="+mn-ea"/>
                <a:cs typeface="+mn-cs"/>
                <a:sym typeface="Helvetica"/>
              </a:defRPr>
            </a:pPr>
            <a:r>
              <a:rPr lang="en-US" altLang="zh-CN" sz="900" dirty="0">
                <a:solidFill>
                  <a:srgbClr val="4EC3E0"/>
                </a:solidFill>
                <a:latin typeface="微软雅黑 Light" panose="020B0502040204020203" pitchFamily="34" charset="-122"/>
                <a:ea typeface="微软雅黑 Light" panose="020B0502040204020203" pitchFamily="34" charset="-122"/>
              </a:rPr>
              <a:t>Add:</a:t>
            </a:r>
            <a:r>
              <a:rPr lang="zh-CN" altLang="en-US" sz="900" dirty="0">
                <a:solidFill>
                  <a:srgbClr val="4EC3E0"/>
                </a:solidFill>
                <a:latin typeface="微软雅黑 Light" panose="020B0502040204020203" pitchFamily="34" charset="-122"/>
                <a:ea typeface="微软雅黑 Light" panose="020B0502040204020203" pitchFamily="34" charset="-122"/>
              </a:rPr>
              <a:t>上海市</a:t>
            </a:r>
            <a:r>
              <a:rPr lang="en-US" altLang="zh-CN" sz="900" dirty="0">
                <a:solidFill>
                  <a:srgbClr val="4EC3E0"/>
                </a:solidFill>
                <a:latin typeface="微软雅黑 Light" panose="020B0502040204020203" pitchFamily="34" charset="-122"/>
                <a:ea typeface="微软雅黑 Light" panose="020B0502040204020203" pitchFamily="34" charset="-122"/>
              </a:rPr>
              <a:t> </a:t>
            </a:r>
            <a:r>
              <a:rPr lang="zh-CN" altLang="en-US" sz="900" dirty="0">
                <a:solidFill>
                  <a:srgbClr val="4EC3E0"/>
                </a:solidFill>
                <a:latin typeface="微软雅黑 Light" panose="020B0502040204020203" pitchFamily="34" charset="-122"/>
                <a:ea typeface="微软雅黑 Light" panose="020B0502040204020203" pitchFamily="34" charset="-122"/>
              </a:rPr>
              <a:t>浦东新区川沙路</a:t>
            </a:r>
            <a:r>
              <a:rPr lang="en-US" altLang="zh-CN" sz="900" dirty="0">
                <a:solidFill>
                  <a:srgbClr val="4EC3E0"/>
                </a:solidFill>
                <a:latin typeface="微软雅黑 Light" panose="020B0502040204020203" pitchFamily="34" charset="-122"/>
                <a:ea typeface="微软雅黑 Light" panose="020B0502040204020203" pitchFamily="34" charset="-122"/>
              </a:rPr>
              <a:t>669</a:t>
            </a:r>
            <a:r>
              <a:rPr lang="zh-CN" altLang="en-US" sz="900" dirty="0">
                <a:solidFill>
                  <a:srgbClr val="4EC3E0"/>
                </a:solidFill>
                <a:latin typeface="微软雅黑 Light" panose="020B0502040204020203" pitchFamily="34" charset="-122"/>
                <a:ea typeface="微软雅黑 Light" panose="020B0502040204020203" pitchFamily="34" charset="-122"/>
              </a:rPr>
              <a:t>号曹路创意空间</a:t>
            </a:r>
            <a:r>
              <a:rPr lang="en-US" altLang="zh-CN" sz="900" dirty="0">
                <a:solidFill>
                  <a:srgbClr val="4EC3E0"/>
                </a:solidFill>
                <a:latin typeface="微软雅黑 Light" panose="020B0502040204020203" pitchFamily="34" charset="-122"/>
                <a:ea typeface="微软雅黑 Light" panose="020B0502040204020203" pitchFamily="34" charset="-122"/>
              </a:rPr>
              <a:t>626</a:t>
            </a:r>
            <a:r>
              <a:rPr lang="zh-CN" altLang="en-US" sz="900" dirty="0">
                <a:solidFill>
                  <a:srgbClr val="4EC3E0"/>
                </a:solidFill>
                <a:latin typeface="微软雅黑 Light" panose="020B0502040204020203" pitchFamily="34" charset="-122"/>
                <a:ea typeface="微软雅黑 Light" panose="020B0502040204020203" pitchFamily="34" charset="-122"/>
              </a:rPr>
              <a:t>室</a:t>
            </a:r>
          </a:p>
          <a:p>
            <a:pPr marL="0" marR="0" lvl="0" indent="0" algn="l" defTabSz="914400" rtl="0" eaLnBrk="1" fontAlgn="auto" latinLnBrk="0" hangingPunct="1">
              <a:lnSpc>
                <a:spcPts val="1400"/>
              </a:lnSpc>
              <a:spcBef>
                <a:spcPts val="250"/>
              </a:spcBef>
              <a:spcAft>
                <a:spcPts val="0"/>
              </a:spcAft>
              <a:buClrTx/>
              <a:buSzTx/>
              <a:buFontTx/>
              <a:buNone/>
              <a:defRPr sz="2400">
                <a:latin typeface="+mn-lt"/>
                <a:ea typeface="+mn-ea"/>
                <a:cs typeface="+mn-cs"/>
                <a:sym typeface="Helvetica"/>
              </a:defRPr>
            </a:pPr>
            <a:r>
              <a:rPr lang="en-US" altLang="zh-CN" sz="900" dirty="0">
                <a:solidFill>
                  <a:srgbClr val="4EC3E0"/>
                </a:solidFill>
                <a:latin typeface="微软雅黑 Light" panose="020B0502040204020203" pitchFamily="34" charset="-122"/>
                <a:ea typeface="微软雅黑 Light" panose="020B0502040204020203" pitchFamily="34" charset="-122"/>
              </a:rPr>
              <a:t>Tel: 86 -021 – 60870371       </a:t>
            </a:r>
          </a:p>
          <a:p>
            <a:pPr marL="0" marR="0" lvl="0" indent="0" algn="l" defTabSz="914400" rtl="0" eaLnBrk="1" fontAlgn="auto" latinLnBrk="0" hangingPunct="1">
              <a:lnSpc>
                <a:spcPts val="1400"/>
              </a:lnSpc>
              <a:spcBef>
                <a:spcPts val="250"/>
              </a:spcBef>
              <a:spcAft>
                <a:spcPts val="0"/>
              </a:spcAft>
              <a:buClrTx/>
              <a:buSzTx/>
              <a:buFontTx/>
              <a:buNone/>
              <a:defRPr sz="2400">
                <a:latin typeface="+mn-lt"/>
                <a:ea typeface="+mn-ea"/>
                <a:cs typeface="+mn-cs"/>
                <a:sym typeface="Helvetica"/>
              </a:defRPr>
            </a:pPr>
            <a:r>
              <a:rPr lang="en-US" altLang="zh-CN" sz="900" dirty="0">
                <a:solidFill>
                  <a:srgbClr val="4EC3E0"/>
                </a:solidFill>
                <a:latin typeface="微软雅黑 Light" panose="020B0502040204020203" pitchFamily="34" charset="-122"/>
                <a:ea typeface="微软雅黑 Light" panose="020B0502040204020203" pitchFamily="34" charset="-122"/>
              </a:rPr>
              <a:t>www.cma-lab.com</a:t>
            </a:r>
          </a:p>
          <a:p>
            <a:pPr marL="0" marR="0" lvl="0" indent="0" algn="l" defTabSz="914400" rtl="0" eaLnBrk="1" fontAlgn="auto" latinLnBrk="0" hangingPunct="1">
              <a:lnSpc>
                <a:spcPts val="1400"/>
              </a:lnSpc>
              <a:spcBef>
                <a:spcPts val="250"/>
              </a:spcBef>
              <a:spcAft>
                <a:spcPts val="0"/>
              </a:spcAft>
              <a:buClrTx/>
              <a:buSzTx/>
              <a:buFontTx/>
              <a:buNone/>
              <a:defRPr sz="2400">
                <a:latin typeface="+mn-lt"/>
                <a:ea typeface="+mn-ea"/>
                <a:cs typeface="+mn-cs"/>
                <a:sym typeface="Helvetica"/>
              </a:defRPr>
            </a:pPr>
            <a:endParaRPr lang="en-US" altLang="zh-CN" sz="900" dirty="0">
              <a:solidFill>
                <a:srgbClr val="4EC3E0"/>
              </a:solidFill>
              <a:latin typeface="微软雅黑 Light" panose="020B0502040204020203" pitchFamily="34" charset="-122"/>
              <a:ea typeface="微软雅黑 Light" panose="020B0502040204020203" pitchFamily="34" charset="-122"/>
            </a:endParaRPr>
          </a:p>
          <a:p>
            <a:pPr>
              <a:lnSpc>
                <a:spcPts val="1400"/>
              </a:lnSpc>
              <a:spcBef>
                <a:spcPts val="250"/>
              </a:spcBef>
              <a:defRPr sz="2400">
                <a:latin typeface="+mn-lt"/>
                <a:ea typeface="+mn-ea"/>
                <a:cs typeface="+mn-cs"/>
                <a:sym typeface="Helvetica"/>
              </a:defRPr>
            </a:pPr>
            <a:endParaRPr lang="en-US" altLang="zh-CN" sz="900" dirty="0">
              <a:solidFill>
                <a:srgbClr val="4EC3E0"/>
              </a:solidFill>
              <a:latin typeface="微软雅黑 Light" panose="020B0502040204020203" pitchFamily="34" charset="-122"/>
              <a:ea typeface="微软雅黑 Light" panose="020B0502040204020203" pitchFamily="34" charset="-122"/>
            </a:endParaRPr>
          </a:p>
          <a:p>
            <a:pPr>
              <a:lnSpc>
                <a:spcPts val="1400"/>
              </a:lnSpc>
              <a:spcBef>
                <a:spcPts val="250"/>
              </a:spcBef>
              <a:defRPr sz="2400">
                <a:latin typeface="+mn-lt"/>
                <a:ea typeface="+mn-ea"/>
                <a:cs typeface="+mn-cs"/>
                <a:sym typeface="Helvetica"/>
              </a:defRPr>
            </a:pPr>
            <a:endParaRPr lang="en-US" altLang="zh-CN" sz="900" dirty="0">
              <a:solidFill>
                <a:srgbClr val="4EC3E0"/>
              </a:solidFill>
              <a:latin typeface="微软雅黑 Light" panose="020B0502040204020203" pitchFamily="34" charset="-122"/>
              <a:ea typeface="微软雅黑 Light" panose="020B0502040204020203" pitchFamily="34" charset="-122"/>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pic>
        <p:nvPicPr>
          <p:cNvPr id="8" name="图形 7"/>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12192000" cy="6666562"/>
          </a:xfrm>
          <a:prstGeom prst="rect">
            <a:avLst/>
          </a:prstGeom>
        </p:spPr>
      </p:pic>
      <p:pic>
        <p:nvPicPr>
          <p:cNvPr id="9" name="图形 8"/>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393963" y="1493582"/>
            <a:ext cx="4210821" cy="4210821"/>
          </a:xfrm>
          <a:prstGeom prst="rect">
            <a:avLst/>
          </a:prstGeom>
        </p:spPr>
      </p:pic>
      <p:sp>
        <p:nvSpPr>
          <p:cNvPr id="11" name="任意多边形: 形状 16"/>
          <p:cNvSpPr/>
          <p:nvPr userDrawn="1"/>
        </p:nvSpPr>
        <p:spPr>
          <a:xfrm flipV="1">
            <a:off x="3009372" y="6468421"/>
            <a:ext cx="9200249" cy="400110"/>
          </a:xfrm>
          <a:custGeom>
            <a:avLst/>
            <a:gdLst>
              <a:gd name="connsiteX0" fmla="*/ 0 w 9200249"/>
              <a:gd name="connsiteY0" fmla="*/ 0 h 290750"/>
              <a:gd name="connsiteX1" fmla="*/ 9200249 w 9200249"/>
              <a:gd name="connsiteY1" fmla="*/ 0 h 290750"/>
              <a:gd name="connsiteX2" fmla="*/ 9200249 w 9200249"/>
              <a:gd name="connsiteY2" fmla="*/ 290750 h 290750"/>
              <a:gd name="connsiteX3" fmla="*/ 142922 w 9200249"/>
              <a:gd name="connsiteY3" fmla="*/ 290750 h 290750"/>
            </a:gdLst>
            <a:ahLst/>
            <a:cxnLst>
              <a:cxn ang="0">
                <a:pos x="connsiteX0" y="connsiteY0"/>
              </a:cxn>
              <a:cxn ang="0">
                <a:pos x="connsiteX1" y="connsiteY1"/>
              </a:cxn>
              <a:cxn ang="0">
                <a:pos x="connsiteX2" y="connsiteY2"/>
              </a:cxn>
              <a:cxn ang="0">
                <a:pos x="connsiteX3" y="connsiteY3"/>
              </a:cxn>
            </a:cxnLst>
            <a:rect l="l" t="t" r="r" b="b"/>
            <a:pathLst>
              <a:path w="9200249" h="290750">
                <a:moveTo>
                  <a:pt x="0" y="0"/>
                </a:moveTo>
                <a:lnTo>
                  <a:pt x="9200249" y="0"/>
                </a:lnTo>
                <a:lnTo>
                  <a:pt x="9200249" y="290750"/>
                </a:lnTo>
                <a:lnTo>
                  <a:pt x="142922" y="290750"/>
                </a:ln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2" name="TextBox 12"/>
          <p:cNvSpPr txBox="1"/>
          <p:nvPr userDrawn="1"/>
        </p:nvSpPr>
        <p:spPr>
          <a:xfrm>
            <a:off x="10071140" y="6517478"/>
            <a:ext cx="1945036" cy="276999"/>
          </a:xfrm>
          <a:prstGeom prst="rect">
            <a:avLst/>
          </a:prstGeom>
          <a:noFill/>
        </p:spPr>
        <p:txBody>
          <a:bodyPr wrap="square" rtlCol="0">
            <a:spAutoFit/>
          </a:bodyPr>
          <a:lstStyle/>
          <a:p>
            <a:r>
              <a:rPr lang="en-US" altLang="zh-CN" sz="1200" dirty="0">
                <a:solidFill>
                  <a:srgbClr val="0050B5"/>
                </a:solidFill>
                <a:latin typeface="思源黑体 CN Normal" panose="020B0400000000000000" pitchFamily="34" charset="-128"/>
                <a:ea typeface="思源黑体 CN Normal" panose="020B0400000000000000" pitchFamily="34" charset="-128"/>
              </a:rPr>
              <a:t>www.cma-lab.com</a:t>
            </a:r>
            <a:endParaRPr lang="ko-KR" altLang="en-US" sz="1200" dirty="0">
              <a:solidFill>
                <a:srgbClr val="0050B5"/>
              </a:solidFill>
              <a:latin typeface="思源黑体 CN Normal" panose="020B0400000000000000" pitchFamily="34" charset="-128"/>
            </a:endParaRPr>
          </a:p>
        </p:txBody>
      </p:sp>
      <p:pic>
        <p:nvPicPr>
          <p:cNvPr id="3" name="图片 2"/>
          <p:cNvPicPr>
            <a:picLocks noChangeAspect="1"/>
          </p:cNvPicPr>
          <p:nvPr userDrawn="1"/>
        </p:nvPicPr>
        <p:blipFill>
          <a:blip r:embed="rId6" cstate="hqprint">
            <a:extLst>
              <a:ext uri="{28A0092B-C50C-407E-A947-70E740481C1C}">
                <a14:useLocalDpi xmlns:a14="http://schemas.microsoft.com/office/drawing/2010/main" val="0"/>
              </a:ext>
            </a:extLst>
          </a:blip>
          <a:stretch>
            <a:fillRect/>
          </a:stretch>
        </p:blipFill>
        <p:spPr>
          <a:xfrm>
            <a:off x="9304090" y="288175"/>
            <a:ext cx="2367763" cy="507535"/>
          </a:xfrm>
          <a:prstGeom prst="rect">
            <a:avLst/>
          </a:prstGeom>
        </p:spPr>
      </p:pic>
      <p:sp>
        <p:nvSpPr>
          <p:cNvPr id="2" name="日期占位符 1"/>
          <p:cNvSpPr>
            <a:spLocks noGrp="1"/>
          </p:cNvSpPr>
          <p:nvPr>
            <p:ph type="dt" sz="half" idx="10"/>
          </p:nvPr>
        </p:nvSpPr>
        <p:spPr/>
        <p:txBody>
          <a:bodyPr/>
          <a:lstStyle/>
          <a:p>
            <a:endParaRPr lang="zh-CN" altLang="en-US"/>
          </a:p>
        </p:txBody>
      </p:sp>
      <p:sp>
        <p:nvSpPr>
          <p:cNvPr id="4" name="页脚占位符 3"/>
          <p:cNvSpPr>
            <a:spLocks noGrp="1"/>
          </p:cNvSpPr>
          <p:nvPr>
            <p:ph type="ftr" sz="quarter" idx="11"/>
          </p:nvPr>
        </p:nvSpPr>
        <p:spPr/>
        <p:txBody>
          <a:bodyPr/>
          <a:lstStyle/>
          <a:p>
            <a:r>
              <a:rPr lang="en-GB" altLang="zh-CN"/>
              <a:t>A-GEN-01-02</a:t>
            </a:r>
            <a:endParaRPr lang="zh-CN" altLang="en-US"/>
          </a:p>
        </p:txBody>
      </p:sp>
      <p:sp>
        <p:nvSpPr>
          <p:cNvPr id="5" name="灯片编号占位符 4"/>
          <p:cNvSpPr>
            <a:spLocks noGrp="1"/>
          </p:cNvSpPr>
          <p:nvPr>
            <p:ph type="sldNum" sz="quarter" idx="12"/>
          </p:nvPr>
        </p:nvSpPr>
        <p:spPr/>
        <p:txBody>
          <a:bodyPr/>
          <a:lstStyle/>
          <a:p>
            <a:fld id="{7E432D05-FBB4-4F6F-A369-6DFA110D7E32}"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r>
              <a:rPr lang="en-GB" altLang="zh-CN"/>
              <a:t>A-GEN-01-02</a:t>
            </a:r>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7E432D05-FBB4-4F6F-A369-6DFA110D7E32}"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r>
              <a:rPr lang="en-GB" altLang="zh-CN"/>
              <a:t>A-GEN-01-02</a:t>
            </a:r>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7E432D05-FBB4-4F6F-A369-6DFA110D7E32}"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2.xml"/><Relationship Id="rId1" Type="http://schemas.openxmlformats.org/officeDocument/2006/relationships/slideLayout" Target="../slideLayouts/slideLayout11.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6.xml"/><Relationship Id="rId1" Type="http://schemas.openxmlformats.org/officeDocument/2006/relationships/slideLayout" Target="../slideLayouts/slideLayout15.xml"/></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18.xml"/><Relationship Id="rId1"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ltLang="zh-CN"/>
              <a:t>A-GEN-01-02</a:t>
            </a:r>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432D05-FBB4-4F6F-A369-6DFA110D7E32}"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ltLang="zh-CN"/>
              <a:t>A-GEN-01-02</a:t>
            </a:r>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432D05-FBB4-4F6F-A369-6DFA110D7E32}"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59" r:id="rId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ltLang="zh-CN"/>
              <a:t>A-GEN-01-02</a:t>
            </a:r>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432D05-FBB4-4F6F-A369-6DFA110D7E32}"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ltLang="zh-CN"/>
              <a:t>A-GEN-01-02</a:t>
            </a:r>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432D05-FBB4-4F6F-A369-6DFA110D7E32}"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ltLang="zh-CN"/>
              <a:t>A-GEN-01-02</a:t>
            </a:r>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432D05-FBB4-4F6F-A369-6DFA110D7E32}"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ltLang="zh-CN"/>
              <a:t>A-GEN-01-02</a:t>
            </a:r>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432D05-FBB4-4F6F-A369-6DFA110D7E32}"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8" Type="http://schemas.openxmlformats.org/officeDocument/2006/relationships/tags" Target="../tags/tag69.xml"/><Relationship Id="rId3" Type="http://schemas.openxmlformats.org/officeDocument/2006/relationships/tags" Target="../tags/tag64.xml"/><Relationship Id="rId7" Type="http://schemas.openxmlformats.org/officeDocument/2006/relationships/tags" Target="../tags/tag68.xml"/><Relationship Id="rId2" Type="http://schemas.openxmlformats.org/officeDocument/2006/relationships/tags" Target="../tags/tag63.xml"/><Relationship Id="rId1" Type="http://schemas.openxmlformats.org/officeDocument/2006/relationships/tags" Target="../tags/tag62.xml"/><Relationship Id="rId6" Type="http://schemas.openxmlformats.org/officeDocument/2006/relationships/tags" Target="../tags/tag67.xml"/><Relationship Id="rId5" Type="http://schemas.openxmlformats.org/officeDocument/2006/relationships/tags" Target="../tags/tag66.xml"/><Relationship Id="rId10" Type="http://schemas.openxmlformats.org/officeDocument/2006/relationships/notesSlide" Target="../notesSlides/notesSlide8.xml"/><Relationship Id="rId4" Type="http://schemas.openxmlformats.org/officeDocument/2006/relationships/tags" Target="../tags/tag65.xml"/><Relationship Id="rId9"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tags" Target="../tags/tag77.xml"/><Relationship Id="rId13" Type="http://schemas.openxmlformats.org/officeDocument/2006/relationships/tags" Target="../tags/tag82.xml"/><Relationship Id="rId18" Type="http://schemas.openxmlformats.org/officeDocument/2006/relationships/tags" Target="../tags/tag87.xml"/><Relationship Id="rId3" Type="http://schemas.openxmlformats.org/officeDocument/2006/relationships/tags" Target="../tags/tag72.xml"/><Relationship Id="rId21" Type="http://schemas.openxmlformats.org/officeDocument/2006/relationships/tags" Target="../tags/tag90.xml"/><Relationship Id="rId7" Type="http://schemas.openxmlformats.org/officeDocument/2006/relationships/tags" Target="../tags/tag76.xml"/><Relationship Id="rId12" Type="http://schemas.openxmlformats.org/officeDocument/2006/relationships/tags" Target="../tags/tag81.xml"/><Relationship Id="rId17" Type="http://schemas.openxmlformats.org/officeDocument/2006/relationships/tags" Target="../tags/tag86.xml"/><Relationship Id="rId2" Type="http://schemas.openxmlformats.org/officeDocument/2006/relationships/tags" Target="../tags/tag71.xml"/><Relationship Id="rId16" Type="http://schemas.openxmlformats.org/officeDocument/2006/relationships/tags" Target="../tags/tag85.xml"/><Relationship Id="rId20" Type="http://schemas.openxmlformats.org/officeDocument/2006/relationships/tags" Target="../tags/tag89.xml"/><Relationship Id="rId1" Type="http://schemas.openxmlformats.org/officeDocument/2006/relationships/tags" Target="../tags/tag70.xml"/><Relationship Id="rId6" Type="http://schemas.openxmlformats.org/officeDocument/2006/relationships/tags" Target="../tags/tag75.xml"/><Relationship Id="rId11" Type="http://schemas.openxmlformats.org/officeDocument/2006/relationships/tags" Target="../tags/tag80.xml"/><Relationship Id="rId5" Type="http://schemas.openxmlformats.org/officeDocument/2006/relationships/tags" Target="../tags/tag74.xml"/><Relationship Id="rId15" Type="http://schemas.openxmlformats.org/officeDocument/2006/relationships/tags" Target="../tags/tag84.xml"/><Relationship Id="rId23" Type="http://schemas.openxmlformats.org/officeDocument/2006/relationships/notesSlide" Target="../notesSlides/notesSlide9.xml"/><Relationship Id="rId10" Type="http://schemas.openxmlformats.org/officeDocument/2006/relationships/tags" Target="../tags/tag79.xml"/><Relationship Id="rId19" Type="http://schemas.openxmlformats.org/officeDocument/2006/relationships/tags" Target="../tags/tag88.xml"/><Relationship Id="rId4" Type="http://schemas.openxmlformats.org/officeDocument/2006/relationships/tags" Target="../tags/tag73.xml"/><Relationship Id="rId9" Type="http://schemas.openxmlformats.org/officeDocument/2006/relationships/tags" Target="../tags/tag78.xml"/><Relationship Id="rId14" Type="http://schemas.openxmlformats.org/officeDocument/2006/relationships/tags" Target="../tags/tag83.xml"/><Relationship Id="rId22"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tags" Target="../tags/tag98.xml"/><Relationship Id="rId3" Type="http://schemas.openxmlformats.org/officeDocument/2006/relationships/tags" Target="../tags/tag93.xml"/><Relationship Id="rId7" Type="http://schemas.openxmlformats.org/officeDocument/2006/relationships/tags" Target="../tags/tag97.xml"/><Relationship Id="rId2" Type="http://schemas.openxmlformats.org/officeDocument/2006/relationships/tags" Target="../tags/tag92.xml"/><Relationship Id="rId1" Type="http://schemas.openxmlformats.org/officeDocument/2006/relationships/tags" Target="../tags/tag91.xml"/><Relationship Id="rId6" Type="http://schemas.openxmlformats.org/officeDocument/2006/relationships/tags" Target="../tags/tag96.xml"/><Relationship Id="rId5" Type="http://schemas.openxmlformats.org/officeDocument/2006/relationships/tags" Target="../tags/tag95.xml"/><Relationship Id="rId10" Type="http://schemas.openxmlformats.org/officeDocument/2006/relationships/notesSlide" Target="../notesSlides/notesSlide10.xml"/><Relationship Id="rId4" Type="http://schemas.openxmlformats.org/officeDocument/2006/relationships/tags" Target="../tags/tag94.xml"/><Relationship Id="rId9"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notesSlide" Target="../notesSlides/notesSlide11.xml"/><Relationship Id="rId3" Type="http://schemas.openxmlformats.org/officeDocument/2006/relationships/tags" Target="../tags/tag101.xml"/><Relationship Id="rId7" Type="http://schemas.openxmlformats.org/officeDocument/2006/relationships/slideLayout" Target="../slideLayouts/slideLayout13.xml"/><Relationship Id="rId2" Type="http://schemas.openxmlformats.org/officeDocument/2006/relationships/tags" Target="../tags/tag100.xml"/><Relationship Id="rId1" Type="http://schemas.openxmlformats.org/officeDocument/2006/relationships/tags" Target="../tags/tag99.xml"/><Relationship Id="rId6" Type="http://schemas.openxmlformats.org/officeDocument/2006/relationships/tags" Target="../tags/tag104.xml"/><Relationship Id="rId5" Type="http://schemas.openxmlformats.org/officeDocument/2006/relationships/tags" Target="../tags/tag103.xml"/><Relationship Id="rId4" Type="http://schemas.openxmlformats.org/officeDocument/2006/relationships/tags" Target="../tags/tag102.xml"/></Relationships>
</file>

<file path=ppt/slides/_rels/slide15.xml.rels><?xml version="1.0" encoding="UTF-8" standalone="yes"?>
<Relationships xmlns="http://schemas.openxmlformats.org/package/2006/relationships"><Relationship Id="rId8" Type="http://schemas.openxmlformats.org/officeDocument/2006/relationships/notesSlide" Target="../notesSlides/notesSlide12.xml"/><Relationship Id="rId3" Type="http://schemas.openxmlformats.org/officeDocument/2006/relationships/tags" Target="../tags/tag107.xml"/><Relationship Id="rId7" Type="http://schemas.openxmlformats.org/officeDocument/2006/relationships/slideLayout" Target="../slideLayouts/slideLayout11.xml"/><Relationship Id="rId2" Type="http://schemas.openxmlformats.org/officeDocument/2006/relationships/tags" Target="../tags/tag106.xml"/><Relationship Id="rId1" Type="http://schemas.openxmlformats.org/officeDocument/2006/relationships/tags" Target="../tags/tag105.xml"/><Relationship Id="rId6" Type="http://schemas.openxmlformats.org/officeDocument/2006/relationships/tags" Target="../tags/tag110.xml"/><Relationship Id="rId5" Type="http://schemas.openxmlformats.org/officeDocument/2006/relationships/tags" Target="../tags/tag109.xml"/><Relationship Id="rId4" Type="http://schemas.openxmlformats.org/officeDocument/2006/relationships/tags" Target="../tags/tag108.xml"/></Relationships>
</file>

<file path=ppt/slides/_rels/slide16.xml.rels><?xml version="1.0" encoding="UTF-8" standalone="yes"?>
<Relationships xmlns="http://schemas.openxmlformats.org/package/2006/relationships"><Relationship Id="rId3" Type="http://schemas.openxmlformats.org/officeDocument/2006/relationships/tags" Target="../tags/tag113.xml"/><Relationship Id="rId7" Type="http://schemas.openxmlformats.org/officeDocument/2006/relationships/notesSlide" Target="../notesSlides/notesSlide13.xml"/><Relationship Id="rId2" Type="http://schemas.openxmlformats.org/officeDocument/2006/relationships/tags" Target="../tags/tag112.xml"/><Relationship Id="rId1" Type="http://schemas.openxmlformats.org/officeDocument/2006/relationships/tags" Target="../tags/tag111.xml"/><Relationship Id="rId6" Type="http://schemas.openxmlformats.org/officeDocument/2006/relationships/slideLayout" Target="../slideLayouts/slideLayout15.xml"/><Relationship Id="rId5" Type="http://schemas.openxmlformats.org/officeDocument/2006/relationships/tags" Target="../tags/tag115.xml"/><Relationship Id="rId4" Type="http://schemas.openxmlformats.org/officeDocument/2006/relationships/tags" Target="../tags/tag1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8" Type="http://schemas.openxmlformats.org/officeDocument/2006/relationships/tags" Target="../tags/tag123.xml"/><Relationship Id="rId3" Type="http://schemas.openxmlformats.org/officeDocument/2006/relationships/tags" Target="../tags/tag118.xml"/><Relationship Id="rId7" Type="http://schemas.openxmlformats.org/officeDocument/2006/relationships/tags" Target="../tags/tag122.xml"/><Relationship Id="rId2" Type="http://schemas.openxmlformats.org/officeDocument/2006/relationships/tags" Target="../tags/tag117.xml"/><Relationship Id="rId1" Type="http://schemas.openxmlformats.org/officeDocument/2006/relationships/tags" Target="../tags/tag116.xml"/><Relationship Id="rId6" Type="http://schemas.openxmlformats.org/officeDocument/2006/relationships/tags" Target="../tags/tag121.xml"/><Relationship Id="rId5" Type="http://schemas.openxmlformats.org/officeDocument/2006/relationships/tags" Target="../tags/tag120.xml"/><Relationship Id="rId4" Type="http://schemas.openxmlformats.org/officeDocument/2006/relationships/tags" Target="../tags/tag119.xml"/><Relationship Id="rId9"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tags" Target="../tags/tag131.xml"/><Relationship Id="rId3" Type="http://schemas.openxmlformats.org/officeDocument/2006/relationships/tags" Target="../tags/tag126.xml"/><Relationship Id="rId7" Type="http://schemas.openxmlformats.org/officeDocument/2006/relationships/tags" Target="../tags/tag130.xml"/><Relationship Id="rId2" Type="http://schemas.openxmlformats.org/officeDocument/2006/relationships/tags" Target="../tags/tag125.xml"/><Relationship Id="rId1" Type="http://schemas.openxmlformats.org/officeDocument/2006/relationships/tags" Target="../tags/tag124.xml"/><Relationship Id="rId6" Type="http://schemas.openxmlformats.org/officeDocument/2006/relationships/tags" Target="../tags/tag129.xml"/><Relationship Id="rId5" Type="http://schemas.openxmlformats.org/officeDocument/2006/relationships/tags" Target="../tags/tag128.xml"/><Relationship Id="rId4" Type="http://schemas.openxmlformats.org/officeDocument/2006/relationships/tags" Target="../tags/tag127.xml"/><Relationship Id="rId9"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6.sv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tags" Target="../tags/tag139.xml"/><Relationship Id="rId3" Type="http://schemas.openxmlformats.org/officeDocument/2006/relationships/tags" Target="../tags/tag134.xml"/><Relationship Id="rId7" Type="http://schemas.openxmlformats.org/officeDocument/2006/relationships/tags" Target="../tags/tag138.xml"/><Relationship Id="rId2" Type="http://schemas.openxmlformats.org/officeDocument/2006/relationships/tags" Target="../tags/tag133.xml"/><Relationship Id="rId1" Type="http://schemas.openxmlformats.org/officeDocument/2006/relationships/tags" Target="../tags/tag132.xml"/><Relationship Id="rId6" Type="http://schemas.openxmlformats.org/officeDocument/2006/relationships/tags" Target="../tags/tag137.xml"/><Relationship Id="rId5" Type="http://schemas.openxmlformats.org/officeDocument/2006/relationships/tags" Target="../tags/tag136.xml"/><Relationship Id="rId4" Type="http://schemas.openxmlformats.org/officeDocument/2006/relationships/tags" Target="../tags/tag135.xml"/><Relationship Id="rId9"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0.xml"/><Relationship Id="rId1" Type="http://schemas.openxmlformats.org/officeDocument/2006/relationships/tags" Target="../tags/tag14.xml"/></Relationships>
</file>

<file path=ppt/slides/_rels/slide5.xml.rels><?xml version="1.0" encoding="UTF-8" standalone="yes"?>
<Relationships xmlns="http://schemas.openxmlformats.org/package/2006/relationships"><Relationship Id="rId8" Type="http://schemas.openxmlformats.org/officeDocument/2006/relationships/tags" Target="../tags/tag22.xml"/><Relationship Id="rId13" Type="http://schemas.openxmlformats.org/officeDocument/2006/relationships/tags" Target="../tags/tag27.xml"/><Relationship Id="rId18" Type="http://schemas.openxmlformats.org/officeDocument/2006/relationships/tags" Target="../tags/tag32.xml"/><Relationship Id="rId3" Type="http://schemas.openxmlformats.org/officeDocument/2006/relationships/tags" Target="../tags/tag17.xml"/><Relationship Id="rId7" Type="http://schemas.openxmlformats.org/officeDocument/2006/relationships/tags" Target="../tags/tag21.xml"/><Relationship Id="rId12" Type="http://schemas.openxmlformats.org/officeDocument/2006/relationships/tags" Target="../tags/tag26.xml"/><Relationship Id="rId17" Type="http://schemas.openxmlformats.org/officeDocument/2006/relationships/tags" Target="../tags/tag31.xml"/><Relationship Id="rId2" Type="http://schemas.openxmlformats.org/officeDocument/2006/relationships/tags" Target="../tags/tag16.xml"/><Relationship Id="rId16" Type="http://schemas.openxmlformats.org/officeDocument/2006/relationships/tags" Target="../tags/tag30.xml"/><Relationship Id="rId20" Type="http://schemas.openxmlformats.org/officeDocument/2006/relationships/notesSlide" Target="../notesSlides/notesSlide3.xml"/><Relationship Id="rId1" Type="http://schemas.openxmlformats.org/officeDocument/2006/relationships/tags" Target="../tags/tag15.xml"/><Relationship Id="rId6" Type="http://schemas.openxmlformats.org/officeDocument/2006/relationships/tags" Target="../tags/tag20.xml"/><Relationship Id="rId11" Type="http://schemas.openxmlformats.org/officeDocument/2006/relationships/tags" Target="../tags/tag25.xml"/><Relationship Id="rId5" Type="http://schemas.openxmlformats.org/officeDocument/2006/relationships/tags" Target="../tags/tag19.xml"/><Relationship Id="rId15" Type="http://schemas.openxmlformats.org/officeDocument/2006/relationships/tags" Target="../tags/tag29.xml"/><Relationship Id="rId10" Type="http://schemas.openxmlformats.org/officeDocument/2006/relationships/tags" Target="../tags/tag24.xml"/><Relationship Id="rId19" Type="http://schemas.openxmlformats.org/officeDocument/2006/relationships/slideLayout" Target="../slideLayouts/slideLayout4.xml"/><Relationship Id="rId4" Type="http://schemas.openxmlformats.org/officeDocument/2006/relationships/tags" Target="../tags/tag18.xml"/><Relationship Id="rId9" Type="http://schemas.openxmlformats.org/officeDocument/2006/relationships/tags" Target="../tags/tag23.xml"/><Relationship Id="rId14" Type="http://schemas.openxmlformats.org/officeDocument/2006/relationships/tags" Target="../tags/tag28.xml"/></Relationships>
</file>

<file path=ppt/slides/_rels/slide6.xml.rels><?xml version="1.0" encoding="UTF-8" standalone="yes"?>
<Relationships xmlns="http://schemas.openxmlformats.org/package/2006/relationships"><Relationship Id="rId3" Type="http://schemas.openxmlformats.org/officeDocument/2006/relationships/tags" Target="../tags/tag35.xml"/><Relationship Id="rId7" Type="http://schemas.openxmlformats.org/officeDocument/2006/relationships/notesSlide" Target="../notesSlides/notesSlide4.xml"/><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slideLayout" Target="../slideLayouts/slideLayout4.xml"/><Relationship Id="rId5" Type="http://schemas.openxmlformats.org/officeDocument/2006/relationships/tags" Target="../tags/tag37.xml"/><Relationship Id="rId4" Type="http://schemas.openxmlformats.org/officeDocument/2006/relationships/tags" Target="../tags/tag36.xml"/></Relationships>
</file>

<file path=ppt/slides/_rels/slide7.xml.rels><?xml version="1.0" encoding="UTF-8" standalone="yes"?>
<Relationships xmlns="http://schemas.openxmlformats.org/package/2006/relationships"><Relationship Id="rId8" Type="http://schemas.openxmlformats.org/officeDocument/2006/relationships/tags" Target="../tags/tag45.xml"/><Relationship Id="rId3" Type="http://schemas.openxmlformats.org/officeDocument/2006/relationships/tags" Target="../tags/tag40.xml"/><Relationship Id="rId7" Type="http://schemas.openxmlformats.org/officeDocument/2006/relationships/tags" Target="../tags/tag44.xml"/><Relationship Id="rId2" Type="http://schemas.openxmlformats.org/officeDocument/2006/relationships/tags" Target="../tags/tag39.xml"/><Relationship Id="rId1" Type="http://schemas.openxmlformats.org/officeDocument/2006/relationships/tags" Target="../tags/tag38.xml"/><Relationship Id="rId6" Type="http://schemas.openxmlformats.org/officeDocument/2006/relationships/tags" Target="../tags/tag43.xml"/><Relationship Id="rId5" Type="http://schemas.openxmlformats.org/officeDocument/2006/relationships/tags" Target="../tags/tag42.xml"/><Relationship Id="rId10" Type="http://schemas.openxmlformats.org/officeDocument/2006/relationships/notesSlide" Target="../notesSlides/notesSlide5.xml"/><Relationship Id="rId4" Type="http://schemas.openxmlformats.org/officeDocument/2006/relationships/tags" Target="../tags/tag41.xml"/><Relationship Id="rId9"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tags" Target="../tags/tag53.xml"/><Relationship Id="rId3" Type="http://schemas.openxmlformats.org/officeDocument/2006/relationships/tags" Target="../tags/tag48.xml"/><Relationship Id="rId7" Type="http://schemas.openxmlformats.org/officeDocument/2006/relationships/tags" Target="../tags/tag52.xml"/><Relationship Id="rId2" Type="http://schemas.openxmlformats.org/officeDocument/2006/relationships/tags" Target="../tags/tag47.xml"/><Relationship Id="rId1" Type="http://schemas.openxmlformats.org/officeDocument/2006/relationships/tags" Target="../tags/tag46.xml"/><Relationship Id="rId6" Type="http://schemas.openxmlformats.org/officeDocument/2006/relationships/tags" Target="../tags/tag51.xml"/><Relationship Id="rId5" Type="http://schemas.openxmlformats.org/officeDocument/2006/relationships/tags" Target="../tags/tag50.xml"/><Relationship Id="rId10" Type="http://schemas.openxmlformats.org/officeDocument/2006/relationships/notesSlide" Target="../notesSlides/notesSlide6.xml"/><Relationship Id="rId4" Type="http://schemas.openxmlformats.org/officeDocument/2006/relationships/tags" Target="../tags/tag49.xml"/><Relationship Id="rId9"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tags" Target="../tags/tag61.xml"/><Relationship Id="rId3" Type="http://schemas.openxmlformats.org/officeDocument/2006/relationships/tags" Target="../tags/tag56.xml"/><Relationship Id="rId7" Type="http://schemas.openxmlformats.org/officeDocument/2006/relationships/tags" Target="../tags/tag60.xml"/><Relationship Id="rId2" Type="http://schemas.openxmlformats.org/officeDocument/2006/relationships/tags" Target="../tags/tag55.xml"/><Relationship Id="rId1" Type="http://schemas.openxmlformats.org/officeDocument/2006/relationships/tags" Target="../tags/tag54.xml"/><Relationship Id="rId6" Type="http://schemas.openxmlformats.org/officeDocument/2006/relationships/tags" Target="../tags/tag59.xml"/><Relationship Id="rId5" Type="http://schemas.openxmlformats.org/officeDocument/2006/relationships/tags" Target="../tags/tag58.xml"/><Relationship Id="rId10" Type="http://schemas.openxmlformats.org/officeDocument/2006/relationships/notesSlide" Target="../notesSlides/notesSlide7.xml"/><Relationship Id="rId4" Type="http://schemas.openxmlformats.org/officeDocument/2006/relationships/tags" Target="../tags/tag57.xml"/><Relationship Id="rId9"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副标题 4"/>
          <p:cNvSpPr txBox="1"/>
          <p:nvPr/>
        </p:nvSpPr>
        <p:spPr>
          <a:xfrm>
            <a:off x="675228" y="4360627"/>
            <a:ext cx="3600611" cy="338554"/>
          </a:xfrm>
          <a:prstGeom prst="roundRect">
            <a:avLst>
              <a:gd name="adj" fmla="val 0"/>
            </a:avLst>
          </a:prstGeom>
          <a:noFill/>
          <a:ln w="3175">
            <a:noFill/>
          </a:ln>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sz="1400" dirty="0">
                <a:solidFill>
                  <a:srgbClr val="DBDBDB"/>
                </a:solidFill>
                <a:latin typeface="Abadi" panose="020B0604020104020204" pitchFamily="34" charset="0"/>
                <a:ea typeface="思源黑体"/>
                <a:sym typeface="+mn-ea"/>
              </a:rPr>
              <a:t>服务生命科学，助力人类健康</a:t>
            </a:r>
            <a:endParaRPr lang="en-US" altLang="zh-CN" sz="1400" dirty="0">
              <a:solidFill>
                <a:srgbClr val="DBDBDB"/>
              </a:solidFill>
              <a:latin typeface="Abadi" panose="020B0604020104020204" pitchFamily="34" charset="0"/>
              <a:ea typeface="思源黑体"/>
            </a:endParaRPr>
          </a:p>
        </p:txBody>
      </p:sp>
      <p:sp>
        <p:nvSpPr>
          <p:cNvPr id="25" name="矩形 24"/>
          <p:cNvSpPr/>
          <p:nvPr/>
        </p:nvSpPr>
        <p:spPr>
          <a:xfrm>
            <a:off x="634313" y="3743313"/>
            <a:ext cx="8172803" cy="400110"/>
          </a:xfrm>
          <a:prstGeom prst="rect">
            <a:avLst/>
          </a:prstGeom>
          <a:noFill/>
        </p:spPr>
        <p:txBody>
          <a:bodyPr wrap="square">
            <a:spAutoFit/>
          </a:bodyPr>
          <a:lstStyle/>
          <a:p>
            <a:pPr marL="12700" marR="5080">
              <a:lnSpc>
                <a:spcPct val="100000"/>
              </a:lnSpc>
              <a:spcBef>
                <a:spcPts val="105"/>
              </a:spcBef>
            </a:pPr>
            <a:r>
              <a:rPr lang="zh-CN" altLang="en-US" sz="2000" spc="-5" dirty="0">
                <a:solidFill>
                  <a:schemeClr val="bg1"/>
                </a:solidFill>
                <a:latin typeface="微软雅黑" panose="020B0503020204020204" pitchFamily="34" charset="-122"/>
                <a:ea typeface="微软雅黑" panose="020B0503020204020204" pitchFamily="34" charset="-122"/>
                <a:cs typeface="Heiti SC"/>
              </a:rPr>
              <a:t>值得</a:t>
            </a:r>
            <a:r>
              <a:rPr lang="zh-CN" altLang="en-US" sz="2000" spc="-5" dirty="0">
                <a:solidFill>
                  <a:schemeClr val="bg1"/>
                </a:solidFill>
                <a:uFill>
                  <a:solidFill>
                    <a:srgbClr val="BEBEBE"/>
                  </a:solidFill>
                </a:uFill>
                <a:latin typeface="微软雅黑" panose="020B0503020204020204" pitchFamily="34" charset="-122"/>
                <a:ea typeface="微软雅黑" panose="020B0503020204020204" pitchFamily="34" charset="-122"/>
                <a:cs typeface="Heiti SC"/>
              </a:rPr>
              <a:t>信赖合作的第</a:t>
            </a:r>
            <a:r>
              <a:rPr lang="zh-CN" altLang="en-US" sz="2000" dirty="0">
                <a:solidFill>
                  <a:schemeClr val="bg1"/>
                </a:solidFill>
                <a:uFill>
                  <a:solidFill>
                    <a:srgbClr val="BEBEBE"/>
                  </a:solidFill>
                </a:uFill>
                <a:latin typeface="微软雅黑" panose="020B0503020204020204" pitchFamily="34" charset="-122"/>
                <a:ea typeface="微软雅黑" panose="020B0503020204020204" pitchFamily="34" charset="-122"/>
                <a:cs typeface="Heiti SC"/>
              </a:rPr>
              <a:t>三</a:t>
            </a:r>
            <a:r>
              <a:rPr lang="zh-CN" altLang="en-US" sz="2000" spc="-5" dirty="0">
                <a:solidFill>
                  <a:schemeClr val="bg1"/>
                </a:solidFill>
                <a:latin typeface="微软雅黑" panose="020B0503020204020204" pitchFamily="34" charset="-122"/>
                <a:ea typeface="微软雅黑" panose="020B0503020204020204" pitchFamily="34" charset="-122"/>
                <a:cs typeface="Heiti SC"/>
              </a:rPr>
              <a:t>方 </a:t>
            </a:r>
            <a:r>
              <a:rPr lang="en-US" altLang="zh-CN" sz="2000" spc="-5" dirty="0" err="1">
                <a:solidFill>
                  <a:schemeClr val="bg1"/>
                </a:solidFill>
                <a:latin typeface="微软雅黑" panose="020B0503020204020204" pitchFamily="34" charset="-122"/>
                <a:ea typeface="微软雅黑" panose="020B0503020204020204" pitchFamily="34" charset="-122"/>
              </a:rPr>
              <a:t>GxP</a:t>
            </a:r>
            <a:r>
              <a:rPr lang="en-US" altLang="zh-CN" sz="2000" spc="-5" dirty="0">
                <a:solidFill>
                  <a:schemeClr val="bg1"/>
                </a:solidFill>
                <a:latin typeface="微软雅黑" panose="020B0503020204020204" pitchFamily="34" charset="-122"/>
                <a:ea typeface="微软雅黑" panose="020B0503020204020204" pitchFamily="34" charset="-122"/>
              </a:rPr>
              <a:t> </a:t>
            </a:r>
            <a:r>
              <a:rPr lang="zh-CN" altLang="en-US" sz="2000" spc="-5" dirty="0">
                <a:solidFill>
                  <a:schemeClr val="bg1"/>
                </a:solidFill>
                <a:latin typeface="微软雅黑" panose="020B0503020204020204" pitchFamily="34" charset="-122"/>
                <a:ea typeface="微软雅黑" panose="020B0503020204020204" pitchFamily="34" charset="-122"/>
              </a:rPr>
              <a:t>合规性</a:t>
            </a:r>
            <a:r>
              <a:rPr lang="zh-CN" altLang="en-US" sz="2000" spc="-5" dirty="0">
                <a:solidFill>
                  <a:schemeClr val="bg1"/>
                </a:solidFill>
                <a:latin typeface="微软雅黑" panose="020B0503020204020204" pitchFamily="34" charset="-122"/>
                <a:ea typeface="微软雅黑" panose="020B0503020204020204" pitchFamily="34" charset="-122"/>
                <a:cs typeface="Heiti SC"/>
              </a:rPr>
              <a:t>服务机</a:t>
            </a:r>
            <a:r>
              <a:rPr lang="zh-CN" altLang="en-US" sz="2000" dirty="0">
                <a:solidFill>
                  <a:schemeClr val="bg1"/>
                </a:solidFill>
                <a:latin typeface="微软雅黑" panose="020B0503020204020204" pitchFamily="34" charset="-122"/>
                <a:ea typeface="微软雅黑" panose="020B0503020204020204" pitchFamily="34" charset="-122"/>
                <a:cs typeface="Heiti SC"/>
              </a:rPr>
              <a:t>构</a:t>
            </a:r>
          </a:p>
        </p:txBody>
      </p:sp>
      <p:sp>
        <p:nvSpPr>
          <p:cNvPr id="26" name="矩形 25"/>
          <p:cNvSpPr/>
          <p:nvPr/>
        </p:nvSpPr>
        <p:spPr>
          <a:xfrm>
            <a:off x="634313" y="2840679"/>
            <a:ext cx="11031661" cy="1323439"/>
          </a:xfrm>
          <a:prstGeom prst="rect">
            <a:avLst/>
          </a:prstGeom>
          <a:noFill/>
        </p:spPr>
        <p:txBody>
          <a:bodyPr wrap="square">
            <a:spAutoFit/>
          </a:bodyPr>
          <a:lstStyle/>
          <a:p>
            <a:pPr>
              <a:spcBef>
                <a:spcPct val="0"/>
              </a:spcBef>
            </a:pPr>
            <a:r>
              <a:rPr lang="zh-CN" altLang="en-US" sz="4000" b="1" spc="-5" dirty="0">
                <a:solidFill>
                  <a:schemeClr val="bg1"/>
                </a:solidFill>
                <a:effectLst>
                  <a:outerShdw blurRad="38100" dist="38100" dir="2700000" algn="tl">
                    <a:srgbClr val="000000">
                      <a:alpha val="43137"/>
                    </a:srgbClr>
                  </a:outerShdw>
                </a:effectLst>
                <a:latin typeface="Heiti SC"/>
                <a:cs typeface="Heiti SC"/>
              </a:rPr>
              <a:t>熙迈合规服务</a:t>
            </a:r>
            <a:r>
              <a:rPr lang="en-US" altLang="zh-CN" sz="4000" b="1" spc="-5" dirty="0">
                <a:solidFill>
                  <a:schemeClr val="bg1"/>
                </a:solidFill>
                <a:effectLst>
                  <a:outerShdw blurRad="38100" dist="38100" dir="2700000" algn="tl">
                    <a:srgbClr val="000000">
                      <a:alpha val="43137"/>
                    </a:srgbClr>
                  </a:outerShdw>
                </a:effectLst>
                <a:latin typeface="Heiti SC"/>
                <a:cs typeface="Heiti SC"/>
              </a:rPr>
              <a:t>-</a:t>
            </a:r>
            <a:r>
              <a:rPr lang="zh-CN" altLang="en-US" sz="4000" b="1" spc="-5" dirty="0">
                <a:solidFill>
                  <a:schemeClr val="bg1"/>
                </a:solidFill>
                <a:effectLst>
                  <a:outerShdw blurRad="38100" dist="38100" dir="2700000" algn="tl">
                    <a:srgbClr val="000000">
                      <a:alpha val="43137"/>
                    </a:srgbClr>
                  </a:outerShdw>
                </a:effectLst>
                <a:latin typeface="Heiti SC"/>
                <a:cs typeface="Heiti SC"/>
              </a:rPr>
              <a:t>温度控制类（</a:t>
            </a:r>
            <a:r>
              <a:rPr lang="en-US" altLang="zh-CN" sz="4000" b="1" spc="-5" dirty="0">
                <a:solidFill>
                  <a:schemeClr val="bg1"/>
                </a:solidFill>
                <a:effectLst>
                  <a:outerShdw blurRad="38100" dist="38100" dir="2700000" algn="tl">
                    <a:srgbClr val="000000">
                      <a:alpha val="43137"/>
                    </a:srgbClr>
                  </a:outerShdw>
                </a:effectLst>
                <a:latin typeface="Heiti SC"/>
                <a:cs typeface="Heiti SC"/>
              </a:rPr>
              <a:t>CTCs</a:t>
            </a:r>
            <a:r>
              <a:rPr lang="zh-CN" altLang="en-US" sz="4000" b="1" spc="-5" dirty="0">
                <a:solidFill>
                  <a:schemeClr val="bg1"/>
                </a:solidFill>
                <a:effectLst>
                  <a:outerShdw blurRad="38100" dist="38100" dir="2700000" algn="tl">
                    <a:srgbClr val="000000">
                      <a:alpha val="43137"/>
                    </a:srgbClr>
                  </a:outerShdw>
                </a:effectLst>
                <a:latin typeface="Heiti SC"/>
                <a:cs typeface="Heiti SC"/>
              </a:rPr>
              <a:t>）设备设施</a:t>
            </a:r>
            <a:endParaRPr lang="en-US" altLang="zh-CN" sz="4000" b="1" spc="-5" dirty="0">
              <a:solidFill>
                <a:schemeClr val="bg1"/>
              </a:solidFill>
              <a:effectLst>
                <a:outerShdw blurRad="38100" dist="38100" dir="2700000" algn="tl">
                  <a:srgbClr val="000000">
                    <a:alpha val="43137"/>
                  </a:srgbClr>
                </a:outerShdw>
              </a:effectLst>
              <a:latin typeface="Heiti SC"/>
              <a:cs typeface="Heiti SC"/>
            </a:endParaRPr>
          </a:p>
          <a:p>
            <a:pPr>
              <a:spcBef>
                <a:spcPct val="0"/>
              </a:spcBef>
            </a:pPr>
            <a:endParaRPr lang="zh-CN" altLang="en-US" sz="4000" b="1" dirty="0">
              <a:solidFill>
                <a:schemeClr val="bg1"/>
              </a:solidFill>
              <a:effectLst>
                <a:outerShdw blurRad="38100" dist="38100" dir="2700000" algn="tl">
                  <a:srgbClr val="000000">
                    <a:alpha val="43137"/>
                  </a:srgbClr>
                </a:outerShdw>
              </a:effectLst>
              <a:latin typeface="Heiti SC"/>
              <a:cs typeface="Heiti SC"/>
            </a:endParaRPr>
          </a:p>
        </p:txBody>
      </p:sp>
      <p:sp>
        <p:nvSpPr>
          <p:cNvPr id="5" name="矩形 4"/>
          <p:cNvSpPr/>
          <p:nvPr/>
        </p:nvSpPr>
        <p:spPr>
          <a:xfrm>
            <a:off x="675228" y="1743320"/>
            <a:ext cx="2056973" cy="1200329"/>
          </a:xfrm>
          <a:prstGeom prst="rect">
            <a:avLst/>
          </a:prstGeom>
        </p:spPr>
        <p:txBody>
          <a:bodyPr wrap="none">
            <a:spAutoFit/>
          </a:bodyPr>
          <a:lstStyle/>
          <a:p>
            <a:pPr lvl="0" defTabSz="457200"/>
            <a:r>
              <a:rPr lang="en-US" altLang="zh-CN" sz="7200" dirty="0">
                <a:solidFill>
                  <a:srgbClr val="4EC3E0"/>
                </a:solidFill>
                <a:latin typeface="思源黑体 CN Heavy" panose="020B0A00000000000000" charset="-122"/>
                <a:ea typeface="思源黑体"/>
              </a:rPr>
              <a:t>2023</a:t>
            </a:r>
            <a:endParaRPr lang="zh-CN" altLang="en-US" sz="7200" dirty="0">
              <a:solidFill>
                <a:srgbClr val="4EC3E0"/>
              </a:solidFill>
              <a:latin typeface="思源黑体 CN Heavy" panose="020B0A00000000000000" charset="-122"/>
              <a:ea typeface="思源黑体"/>
            </a:endParaRPr>
          </a:p>
        </p:txBody>
      </p:sp>
      <p:sp>
        <p:nvSpPr>
          <p:cNvPr id="2" name="文本框 1"/>
          <p:cNvSpPr txBox="1"/>
          <p:nvPr/>
        </p:nvSpPr>
        <p:spPr>
          <a:xfrm>
            <a:off x="675005" y="4916170"/>
            <a:ext cx="4064000" cy="306705"/>
          </a:xfrm>
          <a:prstGeom prst="rect">
            <a:avLst/>
          </a:prstGeom>
          <a:noFill/>
        </p:spPr>
        <p:txBody>
          <a:bodyPr wrap="square" rtlCol="0">
            <a:spAutoFit/>
          </a:bodyPr>
          <a:lstStyle/>
          <a:p>
            <a:r>
              <a:rPr lang="zh-CN" altLang="en-US" sz="1400" dirty="0">
                <a:solidFill>
                  <a:srgbClr val="DBDBDB"/>
                </a:solidFill>
                <a:latin typeface="思源黑体 CN Light" panose="020B0300000000000000" pitchFamily="34" charset="-122"/>
                <a:ea typeface="思源黑体 CN Light" panose="020B0300000000000000" pitchFamily="34" charset="-122"/>
                <a:sym typeface="+mn-ea"/>
              </a:rPr>
              <a:t>做有温度的服务！</a:t>
            </a:r>
            <a:endParaRPr lang="zh-CN" altLang="en-US" sz="14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p:cNvSpPr/>
          <p:nvPr userDrawn="1">
            <p:custDataLst>
              <p:tags r:id="rId2"/>
            </p:custDataLst>
          </p:nvPr>
        </p:nvSpPr>
        <p:spPr>
          <a:xfrm>
            <a:off x="0" y="0"/>
            <a:ext cx="6096000" cy="6858000"/>
          </a:xfrm>
          <a:prstGeom prst="rect">
            <a:avLst/>
          </a:prstGeom>
          <a:solidFill>
            <a:schemeClr val="dk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solidFill>
                <a:schemeClr val="lt1"/>
              </a:solidFill>
              <a:latin typeface="微软雅黑" panose="020B0503020204020204" pitchFamily="34" charset="-122"/>
              <a:ea typeface="微软雅黑" panose="020B0503020204020204" pitchFamily="34" charset="-122"/>
              <a:sym typeface="+mn-ea"/>
            </a:endParaRPr>
          </a:p>
        </p:txBody>
      </p:sp>
      <p:sp>
        <p:nvSpPr>
          <p:cNvPr id="17" name="等腰三角形 16"/>
          <p:cNvSpPr/>
          <p:nvPr>
            <p:custDataLst>
              <p:tags r:id="rId3"/>
            </p:custDataLst>
          </p:nvPr>
        </p:nvSpPr>
        <p:spPr>
          <a:xfrm flipV="1">
            <a:off x="5778500" y="0"/>
            <a:ext cx="635005" cy="381003"/>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8" name="等腰三角形 17"/>
          <p:cNvSpPr/>
          <p:nvPr>
            <p:custDataLst>
              <p:tags r:id="rId4"/>
            </p:custDataLst>
          </p:nvPr>
        </p:nvSpPr>
        <p:spPr>
          <a:xfrm>
            <a:off x="5778500" y="6477000"/>
            <a:ext cx="635005" cy="381003"/>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9" name="菱形 18"/>
          <p:cNvSpPr/>
          <p:nvPr>
            <p:custDataLst>
              <p:tags r:id="rId5"/>
            </p:custDataLst>
          </p:nvPr>
        </p:nvSpPr>
        <p:spPr>
          <a:xfrm>
            <a:off x="4397823" y="1654655"/>
            <a:ext cx="3396343" cy="3396343"/>
          </a:xfrm>
          <a:prstGeom prst="diamond">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20" name="文本框 19"/>
          <p:cNvSpPr txBox="1"/>
          <p:nvPr>
            <p:custDataLst>
              <p:tags r:id="rId6"/>
            </p:custDataLst>
          </p:nvPr>
        </p:nvSpPr>
        <p:spPr>
          <a:xfrm>
            <a:off x="4915535" y="2438400"/>
            <a:ext cx="2361565" cy="1981200"/>
          </a:xfrm>
          <a:prstGeom prst="rect">
            <a:avLst/>
          </a:prstGeom>
          <a:noFill/>
        </p:spPr>
        <p:txBody>
          <a:bodyPr wrap="square" lIns="63500" tIns="25400" rIns="63500" bIns="25400" rtlCol="0" anchor="ctr" anchorCtr="0">
            <a:normAutofit/>
          </a:bodyPr>
          <a:lstStyle/>
          <a:p>
            <a:pPr marL="0" indent="0" algn="ctr">
              <a:lnSpc>
                <a:spcPct val="110000"/>
              </a:lnSpc>
              <a:spcBef>
                <a:spcPts val="0"/>
              </a:spcBef>
              <a:spcAft>
                <a:spcPts val="0"/>
              </a:spcAft>
              <a:buSzPct val="100000"/>
              <a:buNone/>
            </a:pPr>
            <a:r>
              <a:rPr lang="zh-CN" altLang="en-US" sz="2800" b="1" spc="120" dirty="0">
                <a:solidFill>
                  <a:schemeClr val="lt1"/>
                </a:solidFill>
                <a:uFillTx/>
                <a:latin typeface="微软雅黑" panose="020B0503020204020204" pitchFamily="34" charset="-122"/>
                <a:ea typeface="微软雅黑" panose="020B0503020204020204" pitchFamily="34" charset="-122"/>
                <a:sym typeface="思源黑体" panose="020B0400000000000000" pitchFamily="34" charset="-122"/>
              </a:rPr>
              <a:t>温度控制类</a:t>
            </a:r>
          </a:p>
          <a:p>
            <a:pPr marL="0" indent="0" algn="ctr">
              <a:lnSpc>
                <a:spcPct val="110000"/>
              </a:lnSpc>
              <a:spcBef>
                <a:spcPts val="0"/>
              </a:spcBef>
              <a:spcAft>
                <a:spcPts val="0"/>
              </a:spcAft>
              <a:buSzPct val="100000"/>
              <a:buNone/>
            </a:pPr>
            <a:r>
              <a:rPr lang="zh-CN" altLang="en-US" sz="2800" b="1" spc="120" dirty="0">
                <a:solidFill>
                  <a:schemeClr val="lt1"/>
                </a:solidFill>
                <a:uFillTx/>
                <a:latin typeface="微软雅黑" panose="020B0503020204020204" pitchFamily="34" charset="-122"/>
                <a:ea typeface="微软雅黑" panose="020B0503020204020204" pitchFamily="34" charset="-122"/>
                <a:sym typeface="思源黑体" panose="020B0400000000000000" pitchFamily="34" charset="-122"/>
              </a:rPr>
              <a:t>设备</a:t>
            </a:r>
          </a:p>
        </p:txBody>
      </p:sp>
      <p:sp>
        <p:nvSpPr>
          <p:cNvPr id="21" name="Title 6"/>
          <p:cNvSpPr txBox="1"/>
          <p:nvPr>
            <p:custDataLst>
              <p:tags r:id="rId7"/>
            </p:custDataLst>
          </p:nvPr>
        </p:nvSpPr>
        <p:spPr>
          <a:xfrm>
            <a:off x="609600" y="1066800"/>
            <a:ext cx="3788410" cy="4724400"/>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0" lvl="0" indent="0" algn="ctr" fontAlgn="auto">
              <a:lnSpc>
                <a:spcPct val="120000"/>
              </a:lnSpc>
              <a:spcBef>
                <a:spcPts val="0"/>
              </a:spcBef>
              <a:spcAft>
                <a:spcPts val="800"/>
              </a:spcAft>
              <a:buSzPct val="100000"/>
              <a:buNone/>
            </a:pPr>
            <a:r>
              <a:rPr lang="zh-CN" altLang="en-US" sz="1600" spc="100" dirty="0">
                <a:ln w="3175">
                  <a:noFill/>
                  <a:prstDash val="dash"/>
                </a:ln>
                <a:solidFill>
                  <a:schemeClr val="lt1"/>
                </a:solidFill>
                <a:uFillTx/>
                <a:latin typeface="微软雅黑" panose="020B0503020204020204" pitchFamily="34" charset="-122"/>
                <a:ea typeface="微软雅黑" panose="020B0503020204020204" pitchFamily="34" charset="-122"/>
                <a:cs typeface="微软雅黑" panose="020B0503020204020204" pitchFamily="34" charset="-122"/>
              </a:rPr>
              <a:t>温度控制类设备设施GMP合规服务-</a:t>
            </a:r>
            <a:r>
              <a:rPr altLang="zh-CN" sz="1600" spc="100" dirty="0">
                <a:ln w="3175">
                  <a:noFill/>
                  <a:prstDash val="dash"/>
                </a:ln>
                <a:solidFill>
                  <a:schemeClr val="lt1"/>
                </a:solidFill>
                <a:uFillTx/>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600" spc="100" dirty="0">
                <a:ln w="3175">
                  <a:noFill/>
                  <a:prstDash val="dash"/>
                </a:ln>
                <a:solidFill>
                  <a:schemeClr val="lt1"/>
                </a:solidFill>
                <a:uFillTx/>
                <a:latin typeface="微软雅黑" panose="020B0503020204020204" pitchFamily="34" charset="-122"/>
                <a:ea typeface="微软雅黑" panose="020B0503020204020204" pitchFamily="34" charset="-122"/>
                <a:cs typeface="微软雅黑" panose="020B0503020204020204" pitchFamily="34" charset="-122"/>
              </a:rPr>
              <a:t>温度控制类设备</a:t>
            </a:r>
          </a:p>
          <a:p>
            <a:pPr marL="0" lvl="0" indent="0" algn="ctr" fontAlgn="auto">
              <a:lnSpc>
                <a:spcPct val="120000"/>
              </a:lnSpc>
              <a:spcBef>
                <a:spcPts val="0"/>
              </a:spcBef>
              <a:spcAft>
                <a:spcPts val="800"/>
              </a:spcAft>
              <a:buSzPct val="100000"/>
              <a:buNone/>
            </a:pPr>
            <a:r>
              <a:rPr lang="zh-CN" altLang="en-US" sz="1600" b="1" spc="100">
                <a:ln w="3175">
                  <a:noFill/>
                  <a:prstDash val="dash"/>
                </a:ln>
                <a:solidFill>
                  <a:schemeClr val="lt1"/>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验证策略</a:t>
            </a:r>
          </a:p>
          <a:p>
            <a:pPr marL="0" lvl="0" indent="0" algn="ctr" fontAlgn="auto">
              <a:lnSpc>
                <a:spcPct val="120000"/>
              </a:lnSpc>
              <a:spcBef>
                <a:spcPts val="0"/>
              </a:spcBef>
              <a:spcAft>
                <a:spcPts val="800"/>
              </a:spcAft>
              <a:buSzPct val="100000"/>
              <a:buNone/>
            </a:pPr>
            <a:r>
              <a:rPr lang="zh-CN" altLang="en-US" sz="1600" b="1" spc="100">
                <a:ln w="3175">
                  <a:noFill/>
                  <a:prstDash val="dash"/>
                </a:ln>
                <a:solidFill>
                  <a:schemeClr val="lt1"/>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主要依据</a:t>
            </a:r>
          </a:p>
        </p:txBody>
      </p:sp>
      <p:sp>
        <p:nvSpPr>
          <p:cNvPr id="22" name="Title 6"/>
          <p:cNvSpPr txBox="1"/>
          <p:nvPr>
            <p:custDataLst>
              <p:tags r:id="rId8"/>
            </p:custDataLst>
          </p:nvPr>
        </p:nvSpPr>
        <p:spPr>
          <a:xfrm>
            <a:off x="7870825" y="1066800"/>
            <a:ext cx="3505200" cy="5410200"/>
          </a:xfrm>
          <a:prstGeom prst="rect">
            <a:avLst/>
          </a:prstGeom>
          <a:noFill/>
          <a:ln w="3175">
            <a:noFill/>
            <a:prstDash val="dash"/>
          </a:ln>
        </p:spPr>
        <p:txBody>
          <a:bodyPr wrap="square" lIns="63500" tIns="25400" rIns="63500" bIns="25400" anchor="ctr" anchorCtr="0">
            <a:normAutofit fontScale="90000" lnSpcReduction="20000"/>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lvl="0" indent="0" algn="l" fontAlgn="ctr">
              <a:lnSpc>
                <a:spcPct val="120000"/>
              </a:lnSpc>
              <a:spcBef>
                <a:spcPts val="0"/>
              </a:spcBef>
              <a:spcAft>
                <a:spcPts val="800"/>
              </a:spcAft>
              <a:buSzPct val="100000"/>
              <a:buFont typeface="Wingdings" panose="05000000000000000000" charset="0"/>
            </a:pPr>
            <a:r>
              <a:rPr lang="zh-CN" altLang="en-US" sz="1600" b="1" spc="100">
                <a:ln w="3175">
                  <a:noFill/>
                  <a:prstDash val="dash"/>
                </a:ln>
                <a:solidFill>
                  <a:schemeClr val="tx1"/>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验证策略</a:t>
            </a:r>
            <a:r>
              <a:rPr altLang="zh-CN" sz="1600" b="1" spc="100">
                <a:ln w="3175">
                  <a:noFill/>
                  <a:prstDash val="dash"/>
                </a:ln>
                <a:solidFill>
                  <a:schemeClr val="tx1"/>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a:t>
            </a:r>
          </a:p>
          <a:p>
            <a:pPr lvl="0" indent="0" algn="l" fontAlgn="ctr">
              <a:lnSpc>
                <a:spcPct val="120000"/>
              </a:lnSpc>
              <a:spcBef>
                <a:spcPts val="0"/>
              </a:spcBef>
              <a:spcAft>
                <a:spcPts val="800"/>
              </a:spcAft>
              <a:buSzPct val="100000"/>
              <a:buFont typeface="Wingdings" panose="05000000000000000000" charset="0"/>
            </a:pPr>
            <a:r>
              <a:rPr lang="zh-CN" altLang="en-US" sz="1600" spc="100">
                <a:ln w="3175">
                  <a:noFill/>
                  <a:prstDash val="dash"/>
                </a:ln>
                <a:solidFill>
                  <a:schemeClr val="tx1"/>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ISPE C&amp;Q 第二版 线性模型</a:t>
            </a:r>
          </a:p>
          <a:p>
            <a:pPr lvl="0" indent="0" algn="l" fontAlgn="ctr">
              <a:lnSpc>
                <a:spcPct val="120000"/>
              </a:lnSpc>
              <a:spcBef>
                <a:spcPts val="0"/>
              </a:spcBef>
              <a:spcAft>
                <a:spcPts val="800"/>
              </a:spcAft>
              <a:buSzPct val="100000"/>
              <a:buFont typeface="Wingdings" panose="05000000000000000000" charset="0"/>
            </a:pPr>
            <a:endParaRPr lang="zh-CN" altLang="en-US" sz="1600" b="1" spc="100">
              <a:ln w="3175">
                <a:noFill/>
                <a:prstDash val="dash"/>
              </a:ln>
              <a:solidFill>
                <a:schemeClr val="tx1"/>
              </a:solidFill>
              <a:uFillTx/>
              <a:latin typeface="微软雅黑" panose="020B0503020204020204" pitchFamily="34" charset="-122"/>
              <a:ea typeface="微软雅黑" panose="020B0503020204020204" pitchFamily="34" charset="-122"/>
              <a:cs typeface="微软雅黑" panose="020B0503020204020204" pitchFamily="34" charset="-122"/>
              <a:sym typeface="+mn-ea"/>
            </a:endParaRPr>
          </a:p>
          <a:p>
            <a:pPr lvl="0" indent="0" algn="l" fontAlgn="ctr">
              <a:lnSpc>
                <a:spcPct val="120000"/>
              </a:lnSpc>
              <a:spcBef>
                <a:spcPts val="0"/>
              </a:spcBef>
              <a:spcAft>
                <a:spcPts val="800"/>
              </a:spcAft>
              <a:buSzPct val="100000"/>
              <a:buFont typeface="Wingdings" panose="05000000000000000000" charset="0"/>
            </a:pPr>
            <a:r>
              <a:rPr lang="zh-CN" altLang="en-US" sz="1600" b="1" spc="4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主要依据：</a:t>
            </a:r>
          </a:p>
          <a:p>
            <a:pPr marL="254000" lvl="0" indent="-254000" algn="l" fontAlgn="ctr">
              <a:lnSpc>
                <a:spcPct val="120000"/>
              </a:lnSpc>
              <a:spcBef>
                <a:spcPts val="0"/>
              </a:spcBef>
              <a:spcAft>
                <a:spcPts val="800"/>
              </a:spcAft>
              <a:buSzPct val="100000"/>
              <a:buFont typeface="Wingdings" panose="05000000000000000000" charset="0"/>
              <a:buChar char="l"/>
            </a:pPr>
            <a:r>
              <a:rPr lang="en-US" altLang="zh-CN" sz="1400" spc="4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中国GMP及其相关附录</a:t>
            </a:r>
          </a:p>
          <a:p>
            <a:pPr marL="254000" lvl="0" indent="-254000" algn="l" fontAlgn="ctr">
              <a:lnSpc>
                <a:spcPct val="120000"/>
              </a:lnSpc>
              <a:spcBef>
                <a:spcPts val="0"/>
              </a:spcBef>
              <a:spcAft>
                <a:spcPts val="800"/>
              </a:spcAft>
              <a:buSzPct val="100000"/>
              <a:buFont typeface="Wingdings" panose="05000000000000000000" charset="0"/>
              <a:buChar char="l"/>
            </a:pPr>
            <a:r>
              <a:rPr lang="en-US" altLang="zh-CN" sz="1400" spc="4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EU GMP及其相关附录</a:t>
            </a:r>
          </a:p>
          <a:p>
            <a:pPr marL="254000" lvl="0" indent="-254000" algn="l" fontAlgn="ctr">
              <a:lnSpc>
                <a:spcPct val="120000"/>
              </a:lnSpc>
              <a:spcBef>
                <a:spcPts val="0"/>
              </a:spcBef>
              <a:spcAft>
                <a:spcPts val="800"/>
              </a:spcAft>
              <a:buSzPct val="100000"/>
              <a:buFont typeface="Wingdings" panose="05000000000000000000" charset="0"/>
              <a:buChar char="l"/>
            </a:pPr>
            <a:r>
              <a:rPr lang="en-US" altLang="zh-CN" sz="1400" spc="4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WHO GMP及其相关附录</a:t>
            </a:r>
          </a:p>
          <a:p>
            <a:pPr marL="254000" lvl="0" indent="-254000" algn="l" fontAlgn="ctr">
              <a:lnSpc>
                <a:spcPct val="120000"/>
              </a:lnSpc>
              <a:spcBef>
                <a:spcPts val="0"/>
              </a:spcBef>
              <a:spcAft>
                <a:spcPts val="800"/>
              </a:spcAft>
              <a:buSzPct val="100000"/>
              <a:buFont typeface="Wingdings" panose="05000000000000000000" charset="0"/>
              <a:buChar char="l"/>
            </a:pPr>
            <a:r>
              <a:rPr lang="en-US" altLang="zh-CN" sz="1400" spc="4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GB/T 34399-2017医药产品冷链物流温控设施设备验证  性能确认技术规范</a:t>
            </a:r>
          </a:p>
          <a:p>
            <a:pPr marL="254000" lvl="0" indent="-254000" algn="l" fontAlgn="ctr">
              <a:lnSpc>
                <a:spcPct val="120000"/>
              </a:lnSpc>
              <a:spcBef>
                <a:spcPts val="0"/>
              </a:spcBef>
              <a:spcAft>
                <a:spcPts val="800"/>
              </a:spcAft>
              <a:buSzPct val="100000"/>
              <a:buFont typeface="Wingdings" panose="05000000000000000000" charset="0"/>
              <a:buChar char="l"/>
            </a:pPr>
            <a:r>
              <a:rPr lang="en-US" altLang="zh-CN" sz="1400" spc="4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GB/T 10586 湿热试验箱技术条件</a:t>
            </a:r>
          </a:p>
          <a:p>
            <a:pPr marL="254000" lvl="0" indent="-254000" algn="l" fontAlgn="ctr">
              <a:lnSpc>
                <a:spcPct val="120000"/>
              </a:lnSpc>
              <a:spcBef>
                <a:spcPts val="0"/>
              </a:spcBef>
              <a:spcAft>
                <a:spcPts val="800"/>
              </a:spcAft>
              <a:buSzPct val="100000"/>
              <a:buFont typeface="Wingdings" panose="05000000000000000000" charset="0"/>
              <a:buChar char="l"/>
            </a:pPr>
            <a:r>
              <a:rPr lang="en-US" altLang="zh-CN" sz="1400" spc="4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GB/T 10592高低温试验箱技术条件</a:t>
            </a:r>
          </a:p>
          <a:p>
            <a:pPr marL="254000" lvl="0" indent="-254000" algn="l" fontAlgn="ctr">
              <a:lnSpc>
                <a:spcPct val="120000"/>
              </a:lnSpc>
              <a:spcBef>
                <a:spcPts val="0"/>
              </a:spcBef>
              <a:spcAft>
                <a:spcPts val="800"/>
              </a:spcAft>
              <a:buSzPct val="100000"/>
              <a:buFont typeface="Wingdings" panose="05000000000000000000" charset="0"/>
              <a:buChar char="l"/>
            </a:pPr>
            <a:r>
              <a:rPr lang="en-US" altLang="zh-CN" sz="1400" spc="4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JJF1101-2019 环境试验设备温度、湿度参数校准规范</a:t>
            </a:r>
          </a:p>
          <a:p>
            <a:pPr marL="254000" lvl="0" indent="-254000" algn="l" fontAlgn="ctr">
              <a:lnSpc>
                <a:spcPct val="120000"/>
              </a:lnSpc>
              <a:spcBef>
                <a:spcPts val="0"/>
              </a:spcBef>
              <a:spcAft>
                <a:spcPts val="800"/>
              </a:spcAft>
              <a:buSzPct val="100000"/>
              <a:buFont typeface="Wingdings" panose="05000000000000000000" charset="0"/>
              <a:buChar char="l"/>
            </a:pPr>
            <a:r>
              <a:rPr lang="en-US" altLang="zh-CN" sz="1400" spc="4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PDA TR 64 有源温度受控系统：确认指南</a:t>
            </a:r>
          </a:p>
          <a:p>
            <a:pPr marL="254000" lvl="0" indent="-254000" algn="l" fontAlgn="ctr">
              <a:lnSpc>
                <a:spcPct val="120000"/>
              </a:lnSpc>
              <a:spcBef>
                <a:spcPts val="0"/>
              </a:spcBef>
              <a:spcAft>
                <a:spcPts val="800"/>
              </a:spcAft>
              <a:buSzPct val="100000"/>
              <a:buFont typeface="Wingdings" panose="05000000000000000000" charset="0"/>
              <a:buChar char="l"/>
            </a:pPr>
            <a:r>
              <a:rPr lang="en-US" altLang="zh-CN" sz="1400" spc="4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ISPE 相关指南</a:t>
            </a:r>
          </a:p>
          <a:p>
            <a:pPr lvl="0" indent="0" algn="l" fontAlgn="ctr">
              <a:lnSpc>
                <a:spcPct val="120000"/>
              </a:lnSpc>
              <a:spcBef>
                <a:spcPts val="0"/>
              </a:spcBef>
              <a:spcAft>
                <a:spcPts val="800"/>
              </a:spcAft>
              <a:buSzPct val="100000"/>
              <a:buFont typeface="Wingdings" panose="05000000000000000000" charset="0"/>
            </a:pPr>
            <a:r>
              <a:rPr lang="en-US" altLang="zh-CN" sz="1400" spc="4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    ISPE GPG：温控室（第二版） </a:t>
            </a:r>
          </a:p>
          <a:p>
            <a:pPr lvl="0" indent="0" algn="l" fontAlgn="ctr">
              <a:lnSpc>
                <a:spcPct val="120000"/>
              </a:lnSpc>
              <a:spcBef>
                <a:spcPts val="0"/>
              </a:spcBef>
              <a:spcAft>
                <a:spcPts val="800"/>
              </a:spcAft>
              <a:buSzPct val="100000"/>
              <a:buFont typeface="Wingdings" panose="05000000000000000000" charset="0"/>
            </a:pPr>
            <a:r>
              <a:rPr lang="en-US" altLang="zh-CN" sz="1400" spc="4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    ISPE  HVAC指南中温度分布指南等</a:t>
            </a:r>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61390" y="265430"/>
            <a:ext cx="5220970" cy="460375"/>
          </a:xfrm>
          <a:prstGeom prst="rect">
            <a:avLst/>
          </a:prstGeom>
          <a:noFill/>
        </p:spPr>
        <p:txBody>
          <a:bodyPr wrap="square">
            <a:spAutoFit/>
          </a:bodyPr>
          <a:lstStyle/>
          <a:p>
            <a:pPr lvl="0" defTabSz="457200"/>
            <a:r>
              <a:rPr kumimoji="0" lang="zh-CN" altLang="en-US" sz="2400" b="1" i="0" u="none" strike="noStrike" kern="1200" cap="none" spc="0" normalizeH="0" baseline="0" noProof="0" dirty="0">
                <a:ln>
                  <a:noFill/>
                </a:ln>
                <a:solidFill>
                  <a:schemeClr val="tx1">
                    <a:lumMod val="85000"/>
                    <a:lumOff val="15000"/>
                  </a:schemeClr>
                </a:solidFill>
                <a:effectLst/>
                <a:uLnTx/>
                <a:uFillTx/>
                <a:latin typeface="微软雅黑" panose="020B0503020204020204" pitchFamily="34" charset="-122"/>
                <a:ea typeface="微软雅黑" panose="020B0503020204020204" pitchFamily="34" charset="-122"/>
                <a:cs typeface="+mn-cs"/>
                <a:sym typeface="思源黑体" panose="020B0400000000000000" pitchFamily="34" charset="-122"/>
              </a:rPr>
              <a:t>温度控制类设备设施</a:t>
            </a:r>
            <a:r>
              <a:rPr lang="en-US" altLang="zh-CN" sz="2400" b="1" dirty="0">
                <a:solidFill>
                  <a:schemeClr val="tx1">
                    <a:lumMod val="85000"/>
                    <a:lumOff val="15000"/>
                  </a:schemeClr>
                </a:solidFill>
                <a:latin typeface="微软雅黑" panose="020B0503020204020204" pitchFamily="34" charset="-122"/>
                <a:ea typeface="微软雅黑" panose="020B0503020204020204" pitchFamily="34" charset="-122"/>
                <a:sym typeface="思源黑体" panose="020B0400000000000000" pitchFamily="34" charset="-122"/>
              </a:rPr>
              <a:t>·</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sym typeface="思源黑体" panose="020B0400000000000000" pitchFamily="34" charset="-122"/>
              </a:rPr>
              <a:t>温度控制类设备</a:t>
            </a:r>
          </a:p>
        </p:txBody>
      </p:sp>
      <p:cxnSp>
        <p:nvCxnSpPr>
          <p:cNvPr id="3" name="直接连接符 2"/>
          <p:cNvCxnSpPr>
            <a:stCxn id="4" idx="3"/>
          </p:cNvCxnSpPr>
          <p:nvPr>
            <p:custDataLst>
              <p:tags r:id="rId2"/>
            </p:custDataLst>
          </p:nvPr>
        </p:nvCxnSpPr>
        <p:spPr>
          <a:xfrm>
            <a:off x="3076932" y="2277594"/>
            <a:ext cx="7544040" cy="0"/>
          </a:xfrm>
          <a:prstGeom prst="line">
            <a:avLst/>
          </a:prstGeom>
          <a:ln w="28575">
            <a:solidFill>
              <a:schemeClr val="tx1">
                <a:alpha val="20000"/>
              </a:schemeClr>
            </a:solidFill>
          </a:ln>
        </p:spPr>
        <p:style>
          <a:lnRef idx="1">
            <a:schemeClr val="accent1"/>
          </a:lnRef>
          <a:fillRef idx="0">
            <a:schemeClr val="accent1"/>
          </a:fillRef>
          <a:effectRef idx="0">
            <a:schemeClr val="accent1"/>
          </a:effectRef>
          <a:fontRef idx="minor">
            <a:schemeClr val="tx1"/>
          </a:fontRef>
        </p:style>
      </p:cxnSp>
      <p:sp>
        <p:nvSpPr>
          <p:cNvPr id="4" name="矩形: 圆角 3"/>
          <p:cNvSpPr/>
          <p:nvPr>
            <p:custDataLst>
              <p:tags r:id="rId3"/>
            </p:custDataLst>
          </p:nvPr>
        </p:nvSpPr>
        <p:spPr>
          <a:xfrm>
            <a:off x="1174679" y="2014579"/>
            <a:ext cx="1902253" cy="525384"/>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p:cNvSpPr/>
          <p:nvPr>
            <p:custDataLst>
              <p:tags r:id="rId4"/>
            </p:custDataLst>
          </p:nvPr>
        </p:nvSpPr>
        <p:spPr>
          <a:xfrm>
            <a:off x="3351805" y="2175756"/>
            <a:ext cx="203032" cy="20303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cxnSp>
        <p:nvCxnSpPr>
          <p:cNvPr id="6" name="直接箭头连接符 5"/>
          <p:cNvCxnSpPr/>
          <p:nvPr>
            <p:custDataLst>
              <p:tags r:id="rId5"/>
            </p:custDataLst>
          </p:nvPr>
        </p:nvCxnSpPr>
        <p:spPr>
          <a:xfrm>
            <a:off x="2125493" y="2684897"/>
            <a:ext cx="0" cy="24113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8" name="TextBox 21"/>
          <p:cNvSpPr txBox="1"/>
          <p:nvPr>
            <p:custDataLst>
              <p:tags r:id="rId6"/>
            </p:custDataLst>
          </p:nvPr>
        </p:nvSpPr>
        <p:spPr>
          <a:xfrm flipH="1">
            <a:off x="1199668" y="2961645"/>
            <a:ext cx="1902253" cy="1832909"/>
          </a:xfrm>
          <a:prstGeom prst="rect">
            <a:avLst/>
          </a:prstGeom>
          <a:noFill/>
        </p:spPr>
        <p:txBody>
          <a:bodyPr wrap="square" rtlCol="0" anchor="t">
            <a:normAutofit lnSpcReduction="10000"/>
          </a:bodyPr>
          <a:lstStyle/>
          <a:p>
            <a:pPr lvl="1" indent="0" fontAlgn="auto">
              <a:lnSpc>
                <a:spcPct val="150000"/>
              </a:lnSpc>
              <a:buFont typeface="Arial" panose="020B0604020202020204" pitchFamily="34" charset="0"/>
              <a:buChar char="•"/>
            </a:pPr>
            <a:r>
              <a:rPr lang="en-US" altLang="zh-CN" sz="1400" dirty="0">
                <a:latin typeface="微软雅黑" panose="020B0503020204020204" pitchFamily="34" charset="-122"/>
                <a:ea typeface="微软雅黑" panose="020B0503020204020204" pitchFamily="34" charset="-122"/>
                <a:cs typeface="微软雅黑" panose="020B0503020204020204" pitchFamily="34" charset="-122"/>
                <a:sym typeface="+mn-ea"/>
              </a:rPr>
              <a:t>URS</a:t>
            </a: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符合性</a:t>
            </a:r>
            <a:endParaRPr lang="en-US" altLang="zh-CN" sz="1400" dirty="0">
              <a:latin typeface="微软雅黑" panose="020B0503020204020204" pitchFamily="34" charset="-122"/>
              <a:ea typeface="微软雅黑" panose="020B0503020204020204" pitchFamily="34" charset="-122"/>
              <a:cs typeface="微软雅黑" panose="020B0503020204020204" pitchFamily="34" charset="-122"/>
            </a:endParaRPr>
          </a:p>
          <a:p>
            <a:pPr lvl="1" indent="0" fontAlgn="auto">
              <a:lnSpc>
                <a:spcPct val="150000"/>
              </a:lnSpc>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风险评估</a:t>
            </a:r>
            <a:endParaRPr lang="en-US" altLang="zh-CN" sz="1400" dirty="0">
              <a:latin typeface="微软雅黑" panose="020B0503020204020204" pitchFamily="34" charset="-122"/>
              <a:ea typeface="微软雅黑" panose="020B0503020204020204" pitchFamily="34" charset="-122"/>
              <a:cs typeface="微软雅黑" panose="020B0503020204020204" pitchFamily="34" charset="-122"/>
            </a:endParaRPr>
          </a:p>
          <a:p>
            <a:pPr lvl="1" indent="0" fontAlgn="auto">
              <a:lnSpc>
                <a:spcPct val="150000"/>
              </a:lnSpc>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合理的装载方式以及探头布局</a:t>
            </a:r>
            <a:endParaRPr lang="en-US" altLang="zh-CN" sz="1400" dirty="0">
              <a:latin typeface="微软雅黑" panose="020B0503020204020204" pitchFamily="34" charset="-122"/>
              <a:ea typeface="微软雅黑" panose="020B0503020204020204" pitchFamily="34" charset="-122"/>
              <a:cs typeface="微软雅黑" panose="020B0503020204020204" pitchFamily="34" charset="-122"/>
            </a:endParaRPr>
          </a:p>
          <a:p>
            <a:pPr lvl="1" indent="0" algn="l">
              <a:lnSpc>
                <a:spcPct val="130000"/>
              </a:lnSpc>
              <a:spcBef>
                <a:spcPts val="0"/>
              </a:spcBef>
              <a:spcAft>
                <a:spcPts val="0"/>
              </a:spcAft>
              <a:buSzPct val="100000"/>
              <a:buFont typeface="Arial" panose="020B0604020202020204" pitchFamily="34" charset="0"/>
              <a:buNone/>
            </a:pPr>
            <a:endParaRPr lang="zh-CN" altLang="en-US" sz="1400" spc="150" dirty="0">
              <a:solidFill>
                <a:schemeClr val="tx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9" name="Rectangle 29"/>
          <p:cNvSpPr/>
          <p:nvPr>
            <p:custDataLst>
              <p:tags r:id="rId7"/>
            </p:custDataLst>
          </p:nvPr>
        </p:nvSpPr>
        <p:spPr>
          <a:xfrm flipH="1">
            <a:off x="1294624" y="2048939"/>
            <a:ext cx="1662363" cy="449169"/>
          </a:xfrm>
          <a:prstGeom prst="rect">
            <a:avLst/>
          </a:prstGeom>
        </p:spPr>
        <p:txBody>
          <a:bodyPr wrap="square" anchor="ctr">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algn="ctr" fontAlgn="auto">
              <a:lnSpc>
                <a:spcPct val="100000"/>
              </a:lnSpc>
              <a:spcBef>
                <a:spcPts val="0"/>
              </a:spcBef>
              <a:spcAft>
                <a:spcPts val="0"/>
              </a:spcAft>
              <a:buSzPct val="100000"/>
            </a:pPr>
            <a:r>
              <a:rPr lang="zh-CN" altLang="en-US" sz="1200" dirty="0">
                <a:solidFill>
                  <a:schemeClr val="bg1">
                    <a:lumMod val="95000"/>
                  </a:schemeClr>
                </a:solidFill>
                <a:sym typeface="+mn-ea"/>
              </a:rPr>
              <a:t>验证关键点</a:t>
            </a:r>
            <a:endParaRPr lang="zh-CN" altLang="en-US" sz="1200" b="1" spc="300" dirty="0">
              <a:solidFill>
                <a:schemeClr val="bg1">
                  <a:lumMod val="95000"/>
                </a:schemeClr>
              </a:solidFill>
              <a:uFillTx/>
              <a:latin typeface="Arial" panose="020B0604020202020204" pitchFamily="34" charset="0"/>
              <a:ea typeface="微软雅黑" panose="020B0503020204020204" pitchFamily="34" charset="-122"/>
              <a:sym typeface="+mn-ea"/>
            </a:endParaRPr>
          </a:p>
        </p:txBody>
      </p:sp>
      <p:sp>
        <p:nvSpPr>
          <p:cNvPr id="15" name="矩形: 圆角 14"/>
          <p:cNvSpPr/>
          <p:nvPr>
            <p:custDataLst>
              <p:tags r:id="rId8"/>
            </p:custDataLst>
          </p:nvPr>
        </p:nvSpPr>
        <p:spPr>
          <a:xfrm>
            <a:off x="3802224" y="2014579"/>
            <a:ext cx="1902253" cy="525384"/>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p:nvPr>
            <p:custDataLst>
              <p:tags r:id="rId9"/>
            </p:custDataLst>
          </p:nvPr>
        </p:nvSpPr>
        <p:spPr>
          <a:xfrm>
            <a:off x="5979350" y="2175756"/>
            <a:ext cx="203032" cy="20303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7" name="直接箭头连接符 16"/>
          <p:cNvCxnSpPr/>
          <p:nvPr>
            <p:custDataLst>
              <p:tags r:id="rId10"/>
            </p:custDataLst>
          </p:nvPr>
        </p:nvCxnSpPr>
        <p:spPr>
          <a:xfrm>
            <a:off x="4753038" y="2684897"/>
            <a:ext cx="0" cy="241139"/>
          </a:xfrm>
          <a:prstGeom prst="straightConnector1">
            <a:avLst/>
          </a:prstGeom>
          <a:ln w="3810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21"/>
          <p:cNvSpPr txBox="1"/>
          <p:nvPr>
            <p:custDataLst>
              <p:tags r:id="rId11"/>
            </p:custDataLst>
          </p:nvPr>
        </p:nvSpPr>
        <p:spPr>
          <a:xfrm flipH="1">
            <a:off x="3887537" y="2961645"/>
            <a:ext cx="1902253" cy="1832909"/>
          </a:xfrm>
          <a:prstGeom prst="rect">
            <a:avLst/>
          </a:prstGeom>
          <a:noFill/>
        </p:spPr>
        <p:txBody>
          <a:bodyPr wrap="square" rtlCol="0" anchor="t">
            <a:normAutofit/>
          </a:bodyPr>
          <a:lstStyle/>
          <a:p>
            <a:pPr marL="0" indent="0" algn="just">
              <a:lnSpc>
                <a:spcPct val="130000"/>
              </a:lnSpc>
              <a:spcBef>
                <a:spcPts val="0"/>
              </a:spcBef>
              <a:spcAft>
                <a:spcPts val="0"/>
              </a:spcAft>
              <a:buSzPct val="100000"/>
            </a:pPr>
            <a:r>
              <a:rPr lang="zh-CN" altLang="en-US" sz="1400" spc="150" dirty="0">
                <a:solidFill>
                  <a:schemeClr val="tx1">
                    <a:lumMod val="75000"/>
                    <a:lumOff val="25000"/>
                  </a:schemeClr>
                </a:solidFill>
                <a:uFillTx/>
                <a:latin typeface="Arial" panose="020B0604020202020204" pitchFamily="34" charset="0"/>
                <a:ea typeface="微软雅黑" panose="020B0503020204020204" pitchFamily="34" charset="-122"/>
              </a:rPr>
              <a:t>文档确认</a:t>
            </a:r>
          </a:p>
          <a:p>
            <a:pPr marL="0" indent="0" algn="just">
              <a:lnSpc>
                <a:spcPct val="130000"/>
              </a:lnSpc>
              <a:spcBef>
                <a:spcPts val="0"/>
              </a:spcBef>
              <a:spcAft>
                <a:spcPts val="0"/>
              </a:spcAft>
              <a:buSzPct val="100000"/>
            </a:pPr>
            <a:r>
              <a:rPr lang="zh-CN" altLang="en-US" sz="1400" spc="150" dirty="0">
                <a:solidFill>
                  <a:schemeClr val="tx1">
                    <a:lumMod val="75000"/>
                    <a:lumOff val="25000"/>
                  </a:schemeClr>
                </a:solidFill>
                <a:uFillTx/>
                <a:latin typeface="Arial" panose="020B0604020202020204" pitchFamily="34" charset="0"/>
                <a:ea typeface="微软雅黑" panose="020B0503020204020204" pitchFamily="34" charset="-122"/>
              </a:rPr>
              <a:t>组件安装确认</a:t>
            </a:r>
          </a:p>
          <a:p>
            <a:pPr marL="0" indent="0" algn="just">
              <a:lnSpc>
                <a:spcPct val="130000"/>
              </a:lnSpc>
              <a:spcBef>
                <a:spcPts val="0"/>
              </a:spcBef>
              <a:spcAft>
                <a:spcPts val="0"/>
              </a:spcAft>
              <a:buSzPct val="100000"/>
            </a:pPr>
            <a:r>
              <a:rPr lang="zh-CN" altLang="en-US" sz="1400" spc="150" dirty="0">
                <a:solidFill>
                  <a:schemeClr val="tx1">
                    <a:lumMod val="75000"/>
                    <a:lumOff val="25000"/>
                  </a:schemeClr>
                </a:solidFill>
                <a:uFillTx/>
                <a:latin typeface="Arial" panose="020B0604020202020204" pitchFamily="34" charset="0"/>
                <a:ea typeface="微软雅黑" panose="020B0503020204020204" pitchFamily="34" charset="-122"/>
              </a:rPr>
              <a:t>安装环境确认</a:t>
            </a:r>
          </a:p>
          <a:p>
            <a:pPr marL="0" indent="0" algn="just">
              <a:lnSpc>
                <a:spcPct val="130000"/>
              </a:lnSpc>
              <a:spcBef>
                <a:spcPts val="0"/>
              </a:spcBef>
              <a:spcAft>
                <a:spcPts val="0"/>
              </a:spcAft>
              <a:buSzPct val="100000"/>
            </a:pPr>
            <a:r>
              <a:rPr lang="zh-CN" altLang="en-US" sz="1400" spc="150" dirty="0">
                <a:solidFill>
                  <a:schemeClr val="tx1">
                    <a:lumMod val="75000"/>
                    <a:lumOff val="25000"/>
                  </a:schemeClr>
                </a:solidFill>
                <a:uFillTx/>
                <a:latin typeface="Arial" panose="020B0604020202020204" pitchFamily="34" charset="0"/>
                <a:ea typeface="微软雅黑" panose="020B0503020204020204" pitchFamily="34" charset="-122"/>
              </a:rPr>
              <a:t>供电确认</a:t>
            </a:r>
          </a:p>
          <a:p>
            <a:pPr marL="0" indent="0" algn="just">
              <a:lnSpc>
                <a:spcPct val="130000"/>
              </a:lnSpc>
              <a:spcBef>
                <a:spcPts val="0"/>
              </a:spcBef>
              <a:spcAft>
                <a:spcPts val="0"/>
              </a:spcAft>
              <a:buSzPct val="100000"/>
            </a:pPr>
            <a:r>
              <a:rPr lang="zh-CN" altLang="en-US" sz="1400" spc="150" dirty="0">
                <a:solidFill>
                  <a:schemeClr val="tx1">
                    <a:lumMod val="75000"/>
                    <a:lumOff val="25000"/>
                  </a:schemeClr>
                </a:solidFill>
                <a:uFillTx/>
                <a:latin typeface="Arial" panose="020B0604020202020204" pitchFamily="34" charset="0"/>
                <a:ea typeface="微软雅黑" panose="020B0503020204020204" pitchFamily="34" charset="-122"/>
              </a:rPr>
              <a:t>外接辅助系统确认</a:t>
            </a:r>
          </a:p>
        </p:txBody>
      </p:sp>
      <p:sp>
        <p:nvSpPr>
          <p:cNvPr id="14" name="Rectangle 29"/>
          <p:cNvSpPr/>
          <p:nvPr>
            <p:custDataLst>
              <p:tags r:id="rId12"/>
            </p:custDataLst>
          </p:nvPr>
        </p:nvSpPr>
        <p:spPr>
          <a:xfrm flipH="1">
            <a:off x="3922169" y="2048939"/>
            <a:ext cx="1662363" cy="449169"/>
          </a:xfrm>
          <a:prstGeom prst="rect">
            <a:avLst/>
          </a:prstGeom>
        </p:spPr>
        <p:txBody>
          <a:bodyPr wrap="square" anchor="ctr">
            <a:normAutofit fontScale="90000" lnSpcReduction="1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algn="ctr" fontAlgn="auto">
              <a:lnSpc>
                <a:spcPct val="100000"/>
              </a:lnSpc>
              <a:spcBef>
                <a:spcPts val="0"/>
              </a:spcBef>
              <a:spcAft>
                <a:spcPts val="0"/>
              </a:spcAft>
              <a:buSzPct val="100000"/>
            </a:pPr>
            <a:r>
              <a:rPr lang="en-US" altLang="zh-CN" sz="1335" b="1" spc="300" dirty="0">
                <a:solidFill>
                  <a:schemeClr val="tx1"/>
                </a:solidFill>
                <a:uFillTx/>
                <a:latin typeface="Arial" panose="020B0604020202020204" pitchFamily="34" charset="0"/>
                <a:ea typeface="微软雅黑" panose="020B0503020204020204" pitchFamily="34" charset="-122"/>
              </a:rPr>
              <a:t>IQ </a:t>
            </a:r>
          </a:p>
          <a:p>
            <a:pPr marL="0" indent="0" algn="ctr" fontAlgn="auto">
              <a:lnSpc>
                <a:spcPct val="100000"/>
              </a:lnSpc>
              <a:spcBef>
                <a:spcPts val="0"/>
              </a:spcBef>
              <a:spcAft>
                <a:spcPts val="0"/>
              </a:spcAft>
              <a:buSzPct val="100000"/>
            </a:pPr>
            <a:r>
              <a:rPr lang="en-US" altLang="zh-CN" sz="1200" b="1" spc="300" dirty="0">
                <a:solidFill>
                  <a:schemeClr val="tx1"/>
                </a:solidFill>
                <a:uFillTx/>
                <a:latin typeface="Arial" panose="020B0604020202020204" pitchFamily="34" charset="0"/>
                <a:ea typeface="微软雅黑" panose="020B0503020204020204" pitchFamily="34" charset="-122"/>
              </a:rPr>
              <a:t>（包含但不限于：）</a:t>
            </a:r>
          </a:p>
        </p:txBody>
      </p:sp>
      <p:sp>
        <p:nvSpPr>
          <p:cNvPr id="29" name="矩形: 圆角 28"/>
          <p:cNvSpPr/>
          <p:nvPr>
            <p:custDataLst>
              <p:tags r:id="rId13"/>
            </p:custDataLst>
          </p:nvPr>
        </p:nvSpPr>
        <p:spPr>
          <a:xfrm>
            <a:off x="6429769" y="2014579"/>
            <a:ext cx="1902253" cy="525384"/>
          </a:xfrm>
          <a:prstGeom prst="roundRect">
            <a:avLst>
              <a:gd name="adj" fmla="val 5000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椭圆 29"/>
          <p:cNvSpPr/>
          <p:nvPr>
            <p:custDataLst>
              <p:tags r:id="rId14"/>
            </p:custDataLst>
          </p:nvPr>
        </p:nvSpPr>
        <p:spPr>
          <a:xfrm>
            <a:off x="8606895" y="2175756"/>
            <a:ext cx="203032" cy="20303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1" name="直接箭头连接符 30"/>
          <p:cNvCxnSpPr/>
          <p:nvPr>
            <p:custDataLst>
              <p:tags r:id="rId15"/>
            </p:custDataLst>
          </p:nvPr>
        </p:nvCxnSpPr>
        <p:spPr>
          <a:xfrm>
            <a:off x="7380583" y="2684897"/>
            <a:ext cx="0" cy="241139"/>
          </a:xfrm>
          <a:prstGeom prst="straightConnector1">
            <a:avLst/>
          </a:prstGeom>
          <a:ln w="381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21"/>
          <p:cNvSpPr txBox="1"/>
          <p:nvPr>
            <p:custDataLst>
              <p:tags r:id="rId16"/>
            </p:custDataLst>
          </p:nvPr>
        </p:nvSpPr>
        <p:spPr>
          <a:xfrm flipH="1">
            <a:off x="6454757" y="2961645"/>
            <a:ext cx="1902253" cy="1832909"/>
          </a:xfrm>
          <a:prstGeom prst="rect">
            <a:avLst/>
          </a:prstGeom>
          <a:noFill/>
        </p:spPr>
        <p:txBody>
          <a:bodyPr wrap="square" rtlCol="0" anchor="t">
            <a:noAutofit/>
          </a:bodyPr>
          <a:lstStyle/>
          <a:p>
            <a:pPr marL="171450" indent="-171450" algn="l">
              <a:lnSpc>
                <a:spcPct val="130000"/>
              </a:lnSpc>
              <a:spcBef>
                <a:spcPts val="0"/>
              </a:spcBef>
              <a:spcAft>
                <a:spcPts val="0"/>
              </a:spcAft>
              <a:buSzPct val="100000"/>
              <a:buFont typeface="Arial" panose="020B0604020202020204" pitchFamily="34" charset="0"/>
              <a:buChar char="•"/>
            </a:pPr>
            <a:r>
              <a:rPr lang="zh-CN" altLang="en-US" sz="1200" spc="150" dirty="0">
                <a:solidFill>
                  <a:schemeClr val="tx1">
                    <a:lumMod val="75000"/>
                    <a:lumOff val="25000"/>
                  </a:schemeClr>
                </a:solidFill>
                <a:uFillTx/>
                <a:latin typeface="Arial" panose="020B0604020202020204" pitchFamily="34" charset="0"/>
                <a:ea typeface="微软雅黑" panose="020B0503020204020204" pitchFamily="34" charset="-122"/>
              </a:rPr>
              <a:t>按键功能确认</a:t>
            </a:r>
          </a:p>
          <a:p>
            <a:pPr marL="171450" indent="-171450" algn="l">
              <a:lnSpc>
                <a:spcPct val="130000"/>
              </a:lnSpc>
              <a:spcBef>
                <a:spcPts val="0"/>
              </a:spcBef>
              <a:spcAft>
                <a:spcPts val="0"/>
              </a:spcAft>
              <a:buSzPct val="100000"/>
              <a:buFont typeface="Arial" panose="020B0604020202020204" pitchFamily="34" charset="0"/>
              <a:buChar char="•"/>
            </a:pPr>
            <a:r>
              <a:rPr lang="zh-CN" altLang="en-US" sz="1200" spc="150" dirty="0">
                <a:solidFill>
                  <a:schemeClr val="tx1">
                    <a:lumMod val="75000"/>
                    <a:lumOff val="25000"/>
                  </a:schemeClr>
                </a:solidFill>
                <a:uFillTx/>
                <a:latin typeface="Arial" panose="020B0604020202020204" pitchFamily="34" charset="0"/>
                <a:ea typeface="微软雅黑" panose="020B0503020204020204" pitchFamily="34" charset="-122"/>
              </a:rPr>
              <a:t>报警功能确认</a:t>
            </a:r>
          </a:p>
          <a:p>
            <a:pPr marL="171450" indent="-171450" algn="l">
              <a:lnSpc>
                <a:spcPct val="130000"/>
              </a:lnSpc>
              <a:spcBef>
                <a:spcPts val="0"/>
              </a:spcBef>
              <a:spcAft>
                <a:spcPts val="0"/>
              </a:spcAft>
              <a:buSzPct val="100000"/>
              <a:buFont typeface="Arial" panose="020B0604020202020204" pitchFamily="34" charset="0"/>
              <a:buChar char="•"/>
            </a:pPr>
            <a:r>
              <a:rPr lang="zh-CN" altLang="en-US" sz="1200" spc="150" dirty="0">
                <a:solidFill>
                  <a:schemeClr val="tx1">
                    <a:lumMod val="75000"/>
                    <a:lumOff val="25000"/>
                  </a:schemeClr>
                </a:solidFill>
                <a:uFillTx/>
                <a:latin typeface="Arial" panose="020B0604020202020204" pitchFamily="34" charset="0"/>
                <a:ea typeface="微软雅黑" panose="020B0503020204020204" pitchFamily="34" charset="-122"/>
              </a:rPr>
              <a:t>I/O确认</a:t>
            </a:r>
          </a:p>
          <a:p>
            <a:pPr marL="171450" indent="-171450" algn="l">
              <a:lnSpc>
                <a:spcPct val="130000"/>
              </a:lnSpc>
              <a:spcBef>
                <a:spcPts val="0"/>
              </a:spcBef>
              <a:spcAft>
                <a:spcPts val="0"/>
              </a:spcAft>
              <a:buSzPct val="100000"/>
              <a:buFont typeface="Arial" panose="020B0604020202020204" pitchFamily="34" charset="0"/>
              <a:buChar char="•"/>
            </a:pPr>
            <a:r>
              <a:rPr lang="zh-CN" altLang="en-US" sz="1200" spc="150" dirty="0">
                <a:solidFill>
                  <a:schemeClr val="tx1">
                    <a:lumMod val="75000"/>
                    <a:lumOff val="25000"/>
                  </a:schemeClr>
                </a:solidFill>
                <a:uFillTx/>
                <a:latin typeface="Arial" panose="020B0604020202020204" pitchFamily="34" charset="0"/>
                <a:ea typeface="微软雅黑" panose="020B0503020204020204" pitchFamily="34" charset="-122"/>
              </a:rPr>
              <a:t>空载温/湿度分布确认</a:t>
            </a:r>
          </a:p>
          <a:p>
            <a:pPr marL="171450" indent="-171450" algn="l">
              <a:lnSpc>
                <a:spcPct val="130000"/>
              </a:lnSpc>
              <a:spcBef>
                <a:spcPts val="0"/>
              </a:spcBef>
              <a:spcAft>
                <a:spcPts val="0"/>
              </a:spcAft>
              <a:buSzPct val="100000"/>
              <a:buFont typeface="Arial" panose="020B0604020202020204" pitchFamily="34" charset="0"/>
              <a:buChar char="•"/>
            </a:pPr>
            <a:r>
              <a:rPr lang="zh-CN" altLang="en-US" sz="1200" spc="150" dirty="0">
                <a:solidFill>
                  <a:schemeClr val="tx1">
                    <a:lumMod val="75000"/>
                    <a:lumOff val="25000"/>
                  </a:schemeClr>
                </a:solidFill>
                <a:uFillTx/>
                <a:latin typeface="Arial" panose="020B0604020202020204" pitchFamily="34" charset="0"/>
                <a:ea typeface="微软雅黑" panose="020B0503020204020204" pitchFamily="34" charset="-122"/>
              </a:rPr>
              <a:t>开关门挑战测试</a:t>
            </a:r>
          </a:p>
          <a:p>
            <a:pPr marL="171450" indent="-171450" algn="l">
              <a:lnSpc>
                <a:spcPct val="130000"/>
              </a:lnSpc>
              <a:spcBef>
                <a:spcPts val="0"/>
              </a:spcBef>
              <a:spcAft>
                <a:spcPts val="0"/>
              </a:spcAft>
              <a:buSzPct val="100000"/>
              <a:buFont typeface="Arial" panose="020B0604020202020204" pitchFamily="34" charset="0"/>
              <a:buChar char="•"/>
            </a:pPr>
            <a:r>
              <a:rPr lang="zh-CN" altLang="en-US" sz="1200" spc="150" dirty="0">
                <a:solidFill>
                  <a:schemeClr val="tx1">
                    <a:lumMod val="75000"/>
                    <a:lumOff val="25000"/>
                  </a:schemeClr>
                </a:solidFill>
                <a:uFillTx/>
                <a:latin typeface="Arial" panose="020B0604020202020204" pitchFamily="34" charset="0"/>
                <a:ea typeface="微软雅黑" panose="020B0503020204020204" pitchFamily="34" charset="-122"/>
              </a:rPr>
              <a:t>断电挑战测试</a:t>
            </a:r>
          </a:p>
          <a:p>
            <a:pPr marL="171450" indent="-171450" algn="l">
              <a:lnSpc>
                <a:spcPct val="130000"/>
              </a:lnSpc>
              <a:spcBef>
                <a:spcPts val="0"/>
              </a:spcBef>
              <a:spcAft>
                <a:spcPts val="0"/>
              </a:spcAft>
              <a:buSzPct val="100000"/>
              <a:buFont typeface="Arial" panose="020B0604020202020204" pitchFamily="34" charset="0"/>
              <a:buChar char="•"/>
            </a:pPr>
            <a:r>
              <a:rPr lang="zh-CN" altLang="en-US" sz="1200" spc="150" dirty="0">
                <a:solidFill>
                  <a:schemeClr val="tx1">
                    <a:lumMod val="75000"/>
                    <a:lumOff val="25000"/>
                  </a:schemeClr>
                </a:solidFill>
                <a:uFillTx/>
                <a:latin typeface="Arial" panose="020B0604020202020204" pitchFamily="34" charset="0"/>
                <a:ea typeface="微软雅黑" panose="020B0503020204020204" pitchFamily="34" charset="-122"/>
              </a:rPr>
              <a:t>光照强度测试（VIS/UVA）</a:t>
            </a:r>
          </a:p>
          <a:p>
            <a:pPr marL="171450" indent="-171450" algn="l">
              <a:lnSpc>
                <a:spcPct val="130000"/>
              </a:lnSpc>
              <a:spcBef>
                <a:spcPts val="0"/>
              </a:spcBef>
              <a:spcAft>
                <a:spcPts val="0"/>
              </a:spcAft>
              <a:buSzPct val="100000"/>
              <a:buFont typeface="Arial" panose="020B0604020202020204" pitchFamily="34" charset="0"/>
              <a:buChar char="•"/>
            </a:pPr>
            <a:r>
              <a:rPr lang="zh-CN" altLang="en-US" sz="1200" spc="150" dirty="0">
                <a:solidFill>
                  <a:schemeClr val="tx1">
                    <a:lumMod val="75000"/>
                    <a:lumOff val="25000"/>
                  </a:schemeClr>
                </a:solidFill>
                <a:uFillTx/>
                <a:latin typeface="Arial" panose="020B0604020202020204" pitchFamily="34" charset="0"/>
                <a:ea typeface="微软雅黑" panose="020B0503020204020204" pitchFamily="34" charset="-122"/>
              </a:rPr>
              <a:t>CO2浓度测试</a:t>
            </a:r>
          </a:p>
          <a:p>
            <a:pPr marL="171450" indent="-171450" algn="l">
              <a:lnSpc>
                <a:spcPct val="130000"/>
              </a:lnSpc>
              <a:spcBef>
                <a:spcPts val="0"/>
              </a:spcBef>
              <a:spcAft>
                <a:spcPts val="0"/>
              </a:spcAft>
              <a:buSzPct val="100000"/>
              <a:buFont typeface="Arial" panose="020B0604020202020204" pitchFamily="34" charset="0"/>
              <a:buChar char="•"/>
            </a:pPr>
            <a:r>
              <a:rPr lang="zh-CN" altLang="en-US" sz="1200" spc="150" dirty="0">
                <a:solidFill>
                  <a:schemeClr val="tx1">
                    <a:lumMod val="75000"/>
                    <a:lumOff val="25000"/>
                  </a:schemeClr>
                </a:solidFill>
                <a:uFillTx/>
                <a:latin typeface="Arial" panose="020B0604020202020204" pitchFamily="34" charset="0"/>
                <a:ea typeface="微软雅黑" panose="020B0503020204020204" pitchFamily="34" charset="-122"/>
              </a:rPr>
              <a:t>液氮日消耗量测试</a:t>
            </a:r>
          </a:p>
        </p:txBody>
      </p:sp>
      <p:sp>
        <p:nvSpPr>
          <p:cNvPr id="28" name="Rectangle 29"/>
          <p:cNvSpPr/>
          <p:nvPr>
            <p:custDataLst>
              <p:tags r:id="rId17"/>
            </p:custDataLst>
          </p:nvPr>
        </p:nvSpPr>
        <p:spPr>
          <a:xfrm flipH="1">
            <a:off x="6549714" y="2048939"/>
            <a:ext cx="1662363" cy="449169"/>
          </a:xfrm>
          <a:prstGeom prst="rect">
            <a:avLst/>
          </a:prstGeom>
        </p:spPr>
        <p:txBody>
          <a:bodyPr wrap="square" anchor="ctr">
            <a:normAutofit fontScale="5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algn="ctr" fontAlgn="auto">
              <a:lnSpc>
                <a:spcPct val="100000"/>
              </a:lnSpc>
              <a:spcBef>
                <a:spcPts val="0"/>
              </a:spcBef>
              <a:spcAft>
                <a:spcPts val="0"/>
              </a:spcAft>
              <a:buSzPct val="100000"/>
            </a:pPr>
            <a:r>
              <a:rPr lang="en-US" altLang="zh-CN" sz="2400" b="1" spc="300" dirty="0">
                <a:solidFill>
                  <a:schemeClr val="lt1"/>
                </a:solidFill>
                <a:uFillTx/>
                <a:latin typeface="Arial" panose="020B0604020202020204" pitchFamily="34" charset="0"/>
                <a:ea typeface="微软雅黑" panose="020B0503020204020204" pitchFamily="34" charset="-122"/>
              </a:rPr>
              <a:t>OQ</a:t>
            </a:r>
            <a:r>
              <a:rPr lang="en-US" altLang="zh-CN" sz="2000" b="1" spc="300" dirty="0">
                <a:solidFill>
                  <a:schemeClr val="lt1"/>
                </a:solidFill>
                <a:uFillTx/>
                <a:latin typeface="Arial" panose="020B0604020202020204" pitchFamily="34" charset="0"/>
                <a:ea typeface="微软雅黑" panose="020B0503020204020204" pitchFamily="34" charset="-122"/>
              </a:rPr>
              <a:t> </a:t>
            </a:r>
          </a:p>
          <a:p>
            <a:pPr marL="0" indent="0" algn="ctr" fontAlgn="auto">
              <a:lnSpc>
                <a:spcPct val="100000"/>
              </a:lnSpc>
              <a:spcBef>
                <a:spcPts val="0"/>
              </a:spcBef>
              <a:spcAft>
                <a:spcPts val="0"/>
              </a:spcAft>
              <a:buSzPct val="100000"/>
            </a:pPr>
            <a:r>
              <a:rPr lang="en-US" altLang="zh-CN" sz="2000" b="1" spc="300" dirty="0">
                <a:solidFill>
                  <a:schemeClr val="lt1"/>
                </a:solidFill>
                <a:uFillTx/>
                <a:latin typeface="Arial" panose="020B0604020202020204" pitchFamily="34" charset="0"/>
                <a:ea typeface="微软雅黑" panose="020B0503020204020204" pitchFamily="34" charset="-122"/>
              </a:rPr>
              <a:t>（包含但不限于：）</a:t>
            </a:r>
          </a:p>
        </p:txBody>
      </p:sp>
      <p:sp>
        <p:nvSpPr>
          <p:cNvPr id="7" name="矩形: 圆角 35"/>
          <p:cNvSpPr/>
          <p:nvPr>
            <p:custDataLst>
              <p:tags r:id="rId18"/>
            </p:custDataLst>
          </p:nvPr>
        </p:nvSpPr>
        <p:spPr>
          <a:xfrm>
            <a:off x="9057314" y="2014579"/>
            <a:ext cx="1902253" cy="525384"/>
          </a:xfrm>
          <a:prstGeom prst="roundRect">
            <a:avLst>
              <a:gd name="adj"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8" name="直接箭头连接符 37"/>
          <p:cNvCxnSpPr/>
          <p:nvPr>
            <p:custDataLst>
              <p:tags r:id="rId19"/>
            </p:custDataLst>
          </p:nvPr>
        </p:nvCxnSpPr>
        <p:spPr>
          <a:xfrm>
            <a:off x="10008128" y="2684897"/>
            <a:ext cx="0" cy="241139"/>
          </a:xfrm>
          <a:prstGeom prst="straightConnector1">
            <a:avLst/>
          </a:prstGeom>
          <a:ln w="381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21"/>
          <p:cNvSpPr txBox="1"/>
          <p:nvPr>
            <p:custDataLst>
              <p:tags r:id="rId20"/>
            </p:custDataLst>
          </p:nvPr>
        </p:nvSpPr>
        <p:spPr>
          <a:xfrm flipH="1">
            <a:off x="9082302" y="2961645"/>
            <a:ext cx="1902253" cy="1832909"/>
          </a:xfrm>
          <a:prstGeom prst="rect">
            <a:avLst/>
          </a:prstGeom>
          <a:noFill/>
        </p:spPr>
        <p:txBody>
          <a:bodyPr wrap="square" rtlCol="0" anchor="t">
            <a:noAutofit/>
          </a:bodyPr>
          <a:lstStyle/>
          <a:p>
            <a:pPr marL="171450" indent="-171450" algn="just">
              <a:lnSpc>
                <a:spcPct val="130000"/>
              </a:lnSpc>
              <a:buFont typeface="Arial" panose="020B0604020202020204" pitchFamily="34" charset="0"/>
              <a:buChar char="•"/>
            </a:pPr>
            <a:r>
              <a:rPr lang="zh-CN" altLang="en-US" sz="1400" spc="150" dirty="0">
                <a:solidFill>
                  <a:schemeClr val="tx1">
                    <a:lumMod val="75000"/>
                    <a:lumOff val="25000"/>
                  </a:schemeClr>
                </a:solidFill>
                <a:uFillTx/>
                <a:latin typeface="Arial" panose="020B0604020202020204" pitchFamily="34" charset="0"/>
                <a:ea typeface="微软雅黑" panose="020B0503020204020204" pitchFamily="34" charset="-122"/>
              </a:rPr>
              <a:t>负载温/湿度分布确认</a:t>
            </a:r>
          </a:p>
          <a:p>
            <a:pPr marL="171450" indent="-171450" algn="just">
              <a:lnSpc>
                <a:spcPct val="130000"/>
              </a:lnSpc>
              <a:buFont typeface="Arial" panose="020B0604020202020204" pitchFamily="34" charset="0"/>
              <a:buChar char="•"/>
            </a:pPr>
            <a:r>
              <a:rPr lang="zh-CN" altLang="en-US" sz="1400" spc="150" dirty="0">
                <a:solidFill>
                  <a:schemeClr val="tx1">
                    <a:lumMod val="75000"/>
                    <a:lumOff val="25000"/>
                  </a:schemeClr>
                </a:solidFill>
                <a:uFillTx/>
                <a:latin typeface="Arial" panose="020B0604020202020204" pitchFamily="34" charset="0"/>
                <a:ea typeface="微软雅黑" panose="020B0503020204020204" pitchFamily="34" charset="-122"/>
              </a:rPr>
              <a:t>开关门挑战测试</a:t>
            </a:r>
          </a:p>
          <a:p>
            <a:pPr marL="171450" indent="-171450" algn="just">
              <a:lnSpc>
                <a:spcPct val="130000"/>
              </a:lnSpc>
              <a:buFont typeface="Arial" panose="020B0604020202020204" pitchFamily="34" charset="0"/>
              <a:buChar char="•"/>
            </a:pPr>
            <a:r>
              <a:rPr lang="zh-CN" altLang="en-US" sz="1400" spc="150" dirty="0">
                <a:solidFill>
                  <a:schemeClr val="tx1">
                    <a:lumMod val="75000"/>
                    <a:lumOff val="25000"/>
                  </a:schemeClr>
                </a:solidFill>
                <a:uFillTx/>
                <a:latin typeface="Arial" panose="020B0604020202020204" pitchFamily="34" charset="0"/>
                <a:ea typeface="微软雅黑" panose="020B0503020204020204" pitchFamily="34" charset="-122"/>
              </a:rPr>
              <a:t>断电挑战测试</a:t>
            </a:r>
          </a:p>
          <a:p>
            <a:pPr marL="171450" indent="-171450" algn="just">
              <a:lnSpc>
                <a:spcPct val="130000"/>
              </a:lnSpc>
              <a:buFont typeface="Arial" panose="020B0604020202020204" pitchFamily="34" charset="0"/>
              <a:buChar char="•"/>
            </a:pPr>
            <a:r>
              <a:rPr lang="zh-CN" altLang="en-US" sz="1400" spc="150" dirty="0">
                <a:solidFill>
                  <a:schemeClr val="tx1">
                    <a:lumMod val="75000"/>
                    <a:lumOff val="25000"/>
                  </a:schemeClr>
                </a:solidFill>
                <a:uFillTx/>
                <a:latin typeface="Arial" panose="020B0604020202020204" pitchFamily="34" charset="0"/>
                <a:ea typeface="微软雅黑" panose="020B0503020204020204" pitchFamily="34" charset="-122"/>
              </a:rPr>
              <a:t>CO2浓度测试</a:t>
            </a:r>
          </a:p>
          <a:p>
            <a:pPr marL="171450" indent="-171450" algn="just">
              <a:lnSpc>
                <a:spcPct val="130000"/>
              </a:lnSpc>
              <a:buFont typeface="Arial" panose="020B0604020202020204" pitchFamily="34" charset="0"/>
              <a:buChar char="•"/>
            </a:pPr>
            <a:r>
              <a:rPr lang="zh-CN" altLang="en-US" sz="1400" spc="150" dirty="0">
                <a:solidFill>
                  <a:schemeClr val="tx1">
                    <a:lumMod val="75000"/>
                    <a:lumOff val="25000"/>
                  </a:schemeClr>
                </a:solidFill>
                <a:uFillTx/>
                <a:latin typeface="Arial" panose="020B0604020202020204" pitchFamily="34" charset="0"/>
                <a:ea typeface="微软雅黑" panose="020B0503020204020204" pitchFamily="34" charset="-122"/>
              </a:rPr>
              <a:t>液氮日消耗量测试</a:t>
            </a:r>
          </a:p>
        </p:txBody>
      </p:sp>
      <p:sp>
        <p:nvSpPr>
          <p:cNvPr id="11" name="Rectangle 29"/>
          <p:cNvSpPr/>
          <p:nvPr>
            <p:custDataLst>
              <p:tags r:id="rId21"/>
            </p:custDataLst>
          </p:nvPr>
        </p:nvSpPr>
        <p:spPr>
          <a:xfrm flipH="1">
            <a:off x="9177259" y="2048939"/>
            <a:ext cx="1662363" cy="449169"/>
          </a:xfrm>
          <a:prstGeom prst="rect">
            <a:avLst/>
          </a:prstGeom>
        </p:spPr>
        <p:txBody>
          <a:bodyPr wrap="square" anchor="ctr">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1" algn="ctr" fontAlgn="auto">
              <a:lnSpc>
                <a:spcPct val="100000"/>
              </a:lnSpc>
              <a:spcBef>
                <a:spcPts val="0"/>
              </a:spcBef>
              <a:spcAft>
                <a:spcPts val="0"/>
              </a:spcAft>
            </a:pPr>
            <a:r>
              <a:rPr lang="en-US" altLang="zh-CN" sz="1200" dirty="0">
                <a:sym typeface="+mn-ea"/>
              </a:rPr>
              <a:t>PQ/RQ</a:t>
            </a:r>
            <a:endParaRPr lang="zh-CN" altLang="en-US" sz="1200" b="1" spc="300" dirty="0">
              <a:solidFill>
                <a:schemeClr val="bg1"/>
              </a:solidFill>
              <a:uFillTx/>
              <a:latin typeface="Arial" panose="020B0604020202020204" pitchFamily="34" charset="0"/>
              <a:ea typeface="微软雅黑" panose="020B0503020204020204" pitchFamily="34" charset="-122"/>
            </a:endParaRPr>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WELCOME MESSAGE"/>
          <p:cNvSpPr txBox="1"/>
          <p:nvPr/>
        </p:nvSpPr>
        <p:spPr>
          <a:xfrm>
            <a:off x="7042187" y="2598614"/>
            <a:ext cx="3556014" cy="584775"/>
          </a:xfrm>
          <a:prstGeom prst="rect">
            <a:avLst/>
          </a:prstGeom>
          <a:ln w="12700">
            <a:miter lim="400000"/>
          </a:ln>
        </p:spPr>
        <p:txBody>
          <a:bodyPr wrap="square" lIns="22860" rIns="22860">
            <a:spAutoFit/>
          </a:bodyPr>
          <a:lstStyle>
            <a:lvl1pPr>
              <a:defRPr sz="8400" b="1">
                <a:solidFill>
                  <a:srgbClr val="494949"/>
                </a:solidFill>
                <a:latin typeface="Lato Black"/>
                <a:ea typeface="Lato Black"/>
                <a:cs typeface="Lato Black"/>
                <a:sym typeface="Lato Black"/>
              </a:defRPr>
            </a:lvl1pPr>
          </a:lstStyle>
          <a:p>
            <a:endParaRPr lang="en-US" sz="32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3" name="线条"/>
          <p:cNvSpPr/>
          <p:nvPr/>
        </p:nvSpPr>
        <p:spPr>
          <a:xfrm>
            <a:off x="7091755" y="3813947"/>
            <a:ext cx="818431" cy="0"/>
          </a:xfrm>
          <a:prstGeom prst="line">
            <a:avLst/>
          </a:prstGeom>
          <a:ln w="38100">
            <a:solidFill>
              <a:srgbClr val="4EC3E0"/>
            </a:solidFill>
            <a:miter/>
          </a:ln>
        </p:spPr>
        <p:txBody>
          <a:bodyPr lIns="22860" rIns="22860"/>
          <a:lstStyle/>
          <a:p>
            <a:endParaRPr sz="820"/>
          </a:p>
        </p:txBody>
      </p:sp>
      <p:sp>
        <p:nvSpPr>
          <p:cNvPr id="5" name="직사각형 25"/>
          <p:cNvSpPr/>
          <p:nvPr/>
        </p:nvSpPr>
        <p:spPr>
          <a:xfrm>
            <a:off x="7004050" y="1343660"/>
            <a:ext cx="1692275" cy="1198880"/>
          </a:xfrm>
          <a:prstGeom prst="rect">
            <a:avLst/>
          </a:prstGeom>
        </p:spPr>
        <p:txBody>
          <a:bodyPr wrap="square">
            <a:spAutoFit/>
          </a:bodyPr>
          <a:lstStyle/>
          <a:p>
            <a:pPr latinLnBrk="1"/>
            <a:r>
              <a:rPr lang="en-US" altLang="ko-KR" sz="3600" b="1" dirty="0">
                <a:solidFill>
                  <a:srgbClr val="332533"/>
                </a:solidFill>
                <a:latin typeface="Arial" panose="020B0604020202020204"/>
                <a:ea typeface="Arial Unicode MS"/>
              </a:rPr>
              <a:t>P</a:t>
            </a:r>
            <a:r>
              <a:rPr lang="en-US" altLang="zh-CN" sz="3600" b="1" dirty="0">
                <a:solidFill>
                  <a:srgbClr val="332533"/>
                </a:solidFill>
                <a:latin typeface="Arial" panose="020B0604020202020204"/>
                <a:ea typeface="Arial Unicode MS"/>
              </a:rPr>
              <a:t>ART</a:t>
            </a:r>
            <a:r>
              <a:rPr lang="en-US" altLang="ko-KR" sz="3600" b="1" dirty="0">
                <a:solidFill>
                  <a:srgbClr val="332533"/>
                </a:solidFill>
                <a:latin typeface="Arial" panose="020B0604020202020204"/>
                <a:ea typeface="Arial Unicode MS"/>
              </a:rPr>
              <a:t> 02</a:t>
            </a:r>
            <a:endParaRPr lang="ko-KR" altLang="en-US" sz="3600" b="1" dirty="0">
              <a:solidFill>
                <a:srgbClr val="332533"/>
              </a:solidFill>
              <a:latin typeface="Arial" panose="020B0604020202020204"/>
              <a:ea typeface="Arial Unicode MS"/>
            </a:endParaRPr>
          </a:p>
        </p:txBody>
      </p:sp>
      <p:sp>
        <p:nvSpPr>
          <p:cNvPr id="6" name="WELCOME MESSAGE"/>
          <p:cNvSpPr txBox="1"/>
          <p:nvPr/>
        </p:nvSpPr>
        <p:spPr>
          <a:xfrm>
            <a:off x="7194587" y="2751014"/>
            <a:ext cx="3556014" cy="584775"/>
          </a:xfrm>
          <a:prstGeom prst="rect">
            <a:avLst/>
          </a:prstGeom>
          <a:ln w="12700">
            <a:miter lim="400000"/>
          </a:ln>
        </p:spPr>
        <p:txBody>
          <a:bodyPr wrap="square" lIns="22860" rIns="22860">
            <a:spAutoFit/>
          </a:bodyPr>
          <a:lstStyle>
            <a:lvl1pPr>
              <a:defRPr sz="8400" b="1">
                <a:solidFill>
                  <a:srgbClr val="494949"/>
                </a:solidFill>
                <a:latin typeface="Lato Black"/>
                <a:ea typeface="Lato Black"/>
                <a:cs typeface="Lato Black"/>
                <a:sym typeface="Lato Black"/>
              </a:defRPr>
            </a:lvl1pPr>
          </a:lstStyle>
          <a:p>
            <a:r>
              <a:rPr lang="zh-CN" altLang="en-US" sz="3200" dirty="0">
                <a:solidFill>
                  <a:schemeClr val="tx1">
                    <a:lumMod val="85000"/>
                    <a:lumOff val="15000"/>
                  </a:schemeClr>
                </a:solidFill>
                <a:latin typeface="微软雅黑" panose="020B0503020204020204" pitchFamily="34" charset="-122"/>
                <a:ea typeface="微软雅黑" panose="020B0503020204020204" pitchFamily="34" charset="-122"/>
              </a:rPr>
              <a:t>常用仪器</a:t>
            </a:r>
            <a:endParaRPr lang="en-US" altLang="zh-CN" sz="32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任意多边形: 形状 11"/>
          <p:cNvSpPr/>
          <p:nvPr>
            <p:custDataLst>
              <p:tags r:id="rId2"/>
            </p:custDataLst>
          </p:nvPr>
        </p:nvSpPr>
        <p:spPr>
          <a:xfrm>
            <a:off x="0" y="0"/>
            <a:ext cx="5426732" cy="6858000"/>
          </a:xfrm>
          <a:custGeom>
            <a:avLst/>
            <a:gdLst>
              <a:gd name="connsiteX0" fmla="*/ 0 w 5426732"/>
              <a:gd name="connsiteY0" fmla="*/ 0 h 6858000"/>
              <a:gd name="connsiteX1" fmla="*/ 4559913 w 5426732"/>
              <a:gd name="connsiteY1" fmla="*/ 0 h 6858000"/>
              <a:gd name="connsiteX2" fmla="*/ 5426732 w 5426732"/>
              <a:gd name="connsiteY2" fmla="*/ 6858000 h 6858000"/>
              <a:gd name="connsiteX3" fmla="*/ 0 w 542673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5426732" h="6858000">
                <a:moveTo>
                  <a:pt x="0" y="0"/>
                </a:moveTo>
                <a:lnTo>
                  <a:pt x="4559913" y="0"/>
                </a:lnTo>
                <a:lnTo>
                  <a:pt x="5426732" y="6858000"/>
                </a:ln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20" name="文本框 19"/>
          <p:cNvSpPr txBox="1"/>
          <p:nvPr>
            <p:custDataLst>
              <p:tags r:id="rId3"/>
            </p:custDataLst>
          </p:nvPr>
        </p:nvSpPr>
        <p:spPr>
          <a:xfrm>
            <a:off x="308610" y="1325880"/>
            <a:ext cx="3568065" cy="2103120"/>
          </a:xfrm>
          <a:prstGeom prst="rect">
            <a:avLst/>
          </a:prstGeom>
          <a:noFill/>
        </p:spPr>
        <p:txBody>
          <a:bodyPr wrap="square" lIns="90170" tIns="46990" rIns="90170" bIns="46990" rtlCol="0" anchor="b">
            <a:normAutofit/>
          </a:bodyPr>
          <a:lstStyle/>
          <a:p>
            <a:pPr marL="0" indent="0" algn="l">
              <a:lnSpc>
                <a:spcPct val="100000"/>
              </a:lnSpc>
              <a:spcBef>
                <a:spcPts val="0"/>
              </a:spcBef>
              <a:spcAft>
                <a:spcPts val="0"/>
              </a:spcAft>
              <a:buSzPct val="100000"/>
              <a:buNone/>
            </a:pPr>
            <a:r>
              <a:rPr lang="zh-CN" altLang="en-US" sz="4100" b="1" strike="noStrike" spc="250" baseline="0" dirty="0">
                <a:solidFill>
                  <a:schemeClr val="lt1"/>
                </a:solidFill>
                <a:latin typeface="Arial" panose="020B0604020202020204" pitchFamily="34" charset="0"/>
                <a:ea typeface="微软雅黑" panose="020B0503020204020204" pitchFamily="34" charset="-122"/>
                <a:sym typeface="思源黑体" panose="020B0400000000000000" pitchFamily="34" charset="-122"/>
              </a:rPr>
              <a:t>温度控制类设备设施·</a:t>
            </a:r>
          </a:p>
          <a:p>
            <a:pPr marL="0" indent="0" algn="l">
              <a:lnSpc>
                <a:spcPct val="100000"/>
              </a:lnSpc>
              <a:spcBef>
                <a:spcPts val="0"/>
              </a:spcBef>
              <a:spcAft>
                <a:spcPts val="0"/>
              </a:spcAft>
              <a:buSzPct val="100000"/>
              <a:buNone/>
            </a:pPr>
            <a:r>
              <a:rPr lang="zh-CN" altLang="en-US" sz="4100" b="1" strike="noStrike" spc="250" baseline="0" dirty="0">
                <a:solidFill>
                  <a:schemeClr val="lt1"/>
                </a:solidFill>
                <a:latin typeface="Arial" panose="020B0604020202020204" pitchFamily="34" charset="0"/>
                <a:ea typeface="微软雅黑" panose="020B0503020204020204" pitchFamily="34" charset="-122"/>
                <a:sym typeface="思源黑体" panose="020B0400000000000000" pitchFamily="34" charset="-122"/>
              </a:rPr>
              <a:t>常用验证系统</a:t>
            </a:r>
          </a:p>
        </p:txBody>
      </p:sp>
      <p:sp>
        <p:nvSpPr>
          <p:cNvPr id="21" name="矩形 20"/>
          <p:cNvSpPr/>
          <p:nvPr>
            <p:custDataLst>
              <p:tags r:id="rId4"/>
            </p:custDataLst>
          </p:nvPr>
        </p:nvSpPr>
        <p:spPr>
          <a:xfrm>
            <a:off x="5615354" y="804423"/>
            <a:ext cx="6137707" cy="5354822"/>
          </a:xfrm>
          <a:prstGeom prst="rect">
            <a:avLst/>
          </a:prstGeom>
        </p:spPr>
        <p:txBody>
          <a:bodyPr lIns="91440" tIns="45720" rIns="91440" bIns="45720" anchor="ctr">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30200" lvl="1" indent="0" algn="l" fontAlgn="ctr">
              <a:lnSpc>
                <a:spcPct val="120000"/>
              </a:lnSpc>
              <a:spcBef>
                <a:spcPts val="0"/>
              </a:spcBef>
              <a:spcAft>
                <a:spcPts val="800"/>
              </a:spcAft>
              <a:buSzPct val="100000"/>
              <a:buFont typeface="Arial" panose="020B0604020202020204" pitchFamily="34" charset="0"/>
              <a:buNone/>
            </a:pPr>
            <a:r>
              <a:rPr lang="zh-CN" altLang="en-US" b="1" spc="80" dirty="0">
                <a:solidFill>
                  <a:schemeClr val="tx1">
                    <a:lumMod val="75000"/>
                    <a:lumOff val="25000"/>
                  </a:schemeClr>
                </a:solidFill>
                <a:latin typeface="Arial" panose="020B0604020202020204" pitchFamily="34" charset="0"/>
                <a:ea typeface="微软雅黑" panose="020B0503020204020204" pitchFamily="34" charset="-122"/>
              </a:rPr>
              <a:t>有线温度验证系统</a:t>
            </a:r>
          </a:p>
          <a:p>
            <a:pPr marL="635000" lvl="1" indent="-304800" algn="l" fontAlgn="ctr">
              <a:lnSpc>
                <a:spcPct val="120000"/>
              </a:lnSpc>
              <a:spcBef>
                <a:spcPts val="0"/>
              </a:spcBef>
              <a:spcAft>
                <a:spcPts val="800"/>
              </a:spcAft>
              <a:buSzPct val="100000"/>
              <a:buFont typeface="Arial" panose="020B0604020202020204" pitchFamily="34" charset="0"/>
              <a:buChar char="○"/>
            </a:pPr>
            <a:r>
              <a:rPr lang="en-US" altLang="zh-CN" sz="1600" spc="80" dirty="0">
                <a:solidFill>
                  <a:schemeClr val="tx1">
                    <a:lumMod val="75000"/>
                    <a:lumOff val="25000"/>
                  </a:schemeClr>
                </a:solidFill>
                <a:latin typeface="Arial" panose="020B0604020202020204" pitchFamily="34" charset="0"/>
                <a:ea typeface="微软雅黑" panose="020B0503020204020204" pitchFamily="34" charset="-122"/>
              </a:rPr>
              <a:t>KAYE系列</a:t>
            </a:r>
          </a:p>
          <a:p>
            <a:pPr marL="635000" lvl="1" indent="-304800" algn="l" fontAlgn="ctr">
              <a:lnSpc>
                <a:spcPct val="120000"/>
              </a:lnSpc>
              <a:spcBef>
                <a:spcPts val="0"/>
              </a:spcBef>
              <a:spcAft>
                <a:spcPts val="800"/>
              </a:spcAft>
              <a:buSzPct val="100000"/>
              <a:buFont typeface="Arial" panose="020B0604020202020204" pitchFamily="34" charset="0"/>
              <a:buChar char="○"/>
            </a:pPr>
            <a:r>
              <a:rPr lang="zh-CN" altLang="en-US" sz="1600" spc="80" dirty="0">
                <a:solidFill>
                  <a:schemeClr val="tx1">
                    <a:lumMod val="75000"/>
                    <a:lumOff val="25000"/>
                  </a:schemeClr>
                </a:solidFill>
                <a:latin typeface="Arial" panose="020B0604020202020204" pitchFamily="34" charset="0"/>
                <a:ea typeface="微软雅黑" panose="020B0503020204020204" pitchFamily="34" charset="-122"/>
              </a:rPr>
              <a:t>研工系列</a:t>
            </a:r>
          </a:p>
          <a:p>
            <a:pPr marL="635000" lvl="1" indent="-304800" algn="l" fontAlgn="ctr">
              <a:lnSpc>
                <a:spcPct val="120000"/>
              </a:lnSpc>
              <a:spcBef>
                <a:spcPts val="0"/>
              </a:spcBef>
              <a:spcAft>
                <a:spcPts val="800"/>
              </a:spcAft>
              <a:buSzPct val="100000"/>
              <a:buFont typeface="Arial" panose="020B0604020202020204" pitchFamily="34" charset="0"/>
              <a:buChar char="○"/>
            </a:pPr>
            <a:r>
              <a:rPr lang="zh-CN" altLang="en-US" sz="1600" spc="80" dirty="0">
                <a:solidFill>
                  <a:schemeClr val="tx1">
                    <a:lumMod val="75000"/>
                    <a:lumOff val="25000"/>
                  </a:schemeClr>
                </a:solidFill>
                <a:latin typeface="Arial" panose="020B0604020202020204" pitchFamily="34" charset="0"/>
                <a:ea typeface="微软雅黑" panose="020B0503020204020204" pitchFamily="34" charset="-122"/>
              </a:rPr>
              <a:t>温度巡检仪</a:t>
            </a:r>
          </a:p>
          <a:p>
            <a:pPr marL="635000" lvl="1" indent="-304800" algn="l" fontAlgn="ctr">
              <a:lnSpc>
                <a:spcPct val="120000"/>
              </a:lnSpc>
              <a:spcBef>
                <a:spcPts val="0"/>
              </a:spcBef>
              <a:spcAft>
                <a:spcPts val="800"/>
              </a:spcAft>
              <a:buSzPct val="100000"/>
              <a:buFont typeface="Arial" panose="020B0604020202020204" pitchFamily="34" charset="0"/>
              <a:buChar char="○"/>
            </a:pPr>
            <a:r>
              <a:rPr lang="en-US" altLang="zh-CN" sz="1600" spc="80" dirty="0">
                <a:solidFill>
                  <a:schemeClr val="tx1">
                    <a:lumMod val="75000"/>
                    <a:lumOff val="25000"/>
                  </a:schemeClr>
                </a:solidFill>
                <a:latin typeface="Arial" panose="020B0604020202020204" pitchFamily="34" charset="0"/>
                <a:ea typeface="微软雅黑" panose="020B0503020204020204" pitchFamily="34" charset="-122"/>
              </a:rPr>
              <a:t>……</a:t>
            </a:r>
            <a:endParaRPr lang="zh-CN" altLang="en-US" sz="1600" spc="80" dirty="0">
              <a:solidFill>
                <a:schemeClr val="tx1">
                  <a:lumMod val="75000"/>
                  <a:lumOff val="25000"/>
                </a:schemeClr>
              </a:solidFill>
              <a:latin typeface="Arial" panose="020B0604020202020204" pitchFamily="34" charset="0"/>
              <a:ea typeface="微软雅黑" panose="020B0503020204020204" pitchFamily="34" charset="-122"/>
            </a:endParaRPr>
          </a:p>
          <a:p>
            <a:pPr marL="330200" lvl="1" indent="0" algn="l" fontAlgn="ctr">
              <a:lnSpc>
                <a:spcPct val="120000"/>
              </a:lnSpc>
              <a:spcBef>
                <a:spcPts val="0"/>
              </a:spcBef>
              <a:spcAft>
                <a:spcPts val="800"/>
              </a:spcAft>
              <a:buSzPct val="100000"/>
              <a:buFont typeface="Arial" panose="020B0604020202020204" pitchFamily="34" charset="0"/>
              <a:buNone/>
            </a:pPr>
            <a:r>
              <a:rPr lang="zh-CN" altLang="en-US" b="1" spc="80" dirty="0">
                <a:solidFill>
                  <a:schemeClr val="tx1">
                    <a:lumMod val="75000"/>
                    <a:lumOff val="25000"/>
                  </a:schemeClr>
                </a:solidFill>
                <a:latin typeface="Arial" panose="020B0604020202020204" pitchFamily="34" charset="0"/>
                <a:ea typeface="微软雅黑" panose="020B0503020204020204" pitchFamily="34" charset="-122"/>
              </a:rPr>
              <a:t>无线温度验证系统</a:t>
            </a:r>
          </a:p>
          <a:p>
            <a:pPr marL="635000" lvl="1" indent="-304800" algn="l" fontAlgn="ctr">
              <a:lnSpc>
                <a:spcPct val="120000"/>
              </a:lnSpc>
              <a:spcBef>
                <a:spcPts val="0"/>
              </a:spcBef>
              <a:spcAft>
                <a:spcPts val="800"/>
              </a:spcAft>
              <a:buSzPct val="100000"/>
              <a:buFont typeface="Arial" panose="020B0604020202020204" pitchFamily="34" charset="0"/>
              <a:buChar char="○"/>
            </a:pPr>
            <a:r>
              <a:rPr lang="en-US" altLang="zh-CN" sz="1600" spc="80" dirty="0">
                <a:solidFill>
                  <a:schemeClr val="tx1">
                    <a:lumMod val="75000"/>
                    <a:lumOff val="25000"/>
                  </a:schemeClr>
                </a:solidFill>
                <a:latin typeface="Arial" panose="020B0604020202020204" pitchFamily="34" charset="0"/>
                <a:ea typeface="微软雅黑" panose="020B0503020204020204" pitchFamily="34" charset="-122"/>
              </a:rPr>
              <a:t>Logger</a:t>
            </a:r>
            <a:r>
              <a:rPr lang="zh-CN" altLang="en-US" sz="1600" spc="80" dirty="0">
                <a:solidFill>
                  <a:schemeClr val="tx1">
                    <a:lumMod val="75000"/>
                    <a:lumOff val="25000"/>
                  </a:schemeClr>
                </a:solidFill>
                <a:latin typeface="Arial" panose="020B0604020202020204" pitchFamily="34" charset="0"/>
                <a:ea typeface="微软雅黑" panose="020B0503020204020204" pitchFamily="34" charset="-122"/>
              </a:rPr>
              <a:t> </a:t>
            </a:r>
            <a:r>
              <a:rPr lang="en-US" altLang="zh-CN" sz="1600" spc="80" dirty="0">
                <a:solidFill>
                  <a:schemeClr val="tx1">
                    <a:lumMod val="75000"/>
                    <a:lumOff val="25000"/>
                  </a:schemeClr>
                </a:solidFill>
                <a:latin typeface="Arial" panose="020B0604020202020204" pitchFamily="34" charset="0"/>
                <a:ea typeface="微软雅黑" panose="020B0503020204020204" pitchFamily="34" charset="-122"/>
              </a:rPr>
              <a:t>master</a:t>
            </a:r>
          </a:p>
          <a:p>
            <a:pPr marL="635000" lvl="1" indent="-304800" algn="l" fontAlgn="ctr">
              <a:lnSpc>
                <a:spcPct val="120000"/>
              </a:lnSpc>
              <a:spcBef>
                <a:spcPts val="0"/>
              </a:spcBef>
              <a:spcAft>
                <a:spcPts val="800"/>
              </a:spcAft>
              <a:buSzPct val="100000"/>
              <a:buFont typeface="Arial" panose="020B0604020202020204" pitchFamily="34" charset="0"/>
              <a:buChar char="○"/>
            </a:pPr>
            <a:r>
              <a:rPr lang="en-US" altLang="zh-CN" sz="1600" spc="80" dirty="0" err="1">
                <a:solidFill>
                  <a:schemeClr val="tx1">
                    <a:lumMod val="75000"/>
                    <a:lumOff val="25000"/>
                  </a:schemeClr>
                </a:solidFill>
                <a:latin typeface="Arial" panose="020B0604020202020204" pitchFamily="34" charset="0"/>
                <a:ea typeface="微软雅黑" panose="020B0503020204020204" pitchFamily="34" charset="-122"/>
              </a:rPr>
              <a:t>Testo</a:t>
            </a:r>
          </a:p>
          <a:p>
            <a:pPr marL="635000" lvl="1" indent="-304800" algn="l" fontAlgn="ctr">
              <a:lnSpc>
                <a:spcPct val="120000"/>
              </a:lnSpc>
              <a:spcBef>
                <a:spcPts val="0"/>
              </a:spcBef>
              <a:spcAft>
                <a:spcPts val="800"/>
              </a:spcAft>
              <a:buSzPct val="100000"/>
              <a:buFont typeface="Arial" panose="020B0604020202020204" pitchFamily="34" charset="0"/>
              <a:buChar char="○"/>
            </a:pPr>
            <a:r>
              <a:rPr lang="zh-CN" altLang="en-US" sz="1600" spc="80" dirty="0">
                <a:solidFill>
                  <a:schemeClr val="tx1">
                    <a:lumMod val="75000"/>
                    <a:lumOff val="25000"/>
                  </a:schemeClr>
                </a:solidFill>
                <a:latin typeface="Arial" panose="020B0604020202020204" pitchFamily="34" charset="0"/>
                <a:ea typeface="微软雅黑" panose="020B0503020204020204" pitchFamily="34" charset="-122"/>
              </a:rPr>
              <a:t>瑞艾特</a:t>
            </a:r>
          </a:p>
          <a:p>
            <a:pPr marL="635000" lvl="1" indent="-304800" algn="l" fontAlgn="ctr">
              <a:lnSpc>
                <a:spcPct val="120000"/>
              </a:lnSpc>
              <a:spcBef>
                <a:spcPts val="0"/>
              </a:spcBef>
              <a:spcAft>
                <a:spcPts val="800"/>
              </a:spcAft>
              <a:buSzPct val="100000"/>
              <a:buFont typeface="Arial" panose="020B0604020202020204" pitchFamily="34" charset="0"/>
              <a:buChar char="○"/>
            </a:pPr>
            <a:r>
              <a:rPr lang="zh-CN" altLang="en-US" sz="1600" spc="80" dirty="0">
                <a:solidFill>
                  <a:schemeClr val="tx1">
                    <a:lumMod val="75000"/>
                    <a:lumOff val="25000"/>
                  </a:schemeClr>
                </a:solidFill>
                <a:latin typeface="Arial" panose="020B0604020202020204" pitchFamily="34" charset="0"/>
                <a:ea typeface="微软雅黑" panose="020B0503020204020204" pitchFamily="34" charset="-122"/>
              </a:rPr>
              <a:t>国尚信</a:t>
            </a:r>
          </a:p>
          <a:p>
            <a:pPr marL="635000" lvl="1" indent="-304800" algn="l" fontAlgn="ctr">
              <a:lnSpc>
                <a:spcPct val="120000"/>
              </a:lnSpc>
              <a:spcBef>
                <a:spcPts val="0"/>
              </a:spcBef>
              <a:spcAft>
                <a:spcPts val="800"/>
              </a:spcAft>
              <a:buSzPct val="100000"/>
              <a:buFont typeface="Arial" panose="020B0604020202020204" pitchFamily="34" charset="0"/>
              <a:buChar char="○"/>
            </a:pPr>
            <a:r>
              <a:rPr lang="en-US" altLang="zh-CN" sz="1600" spc="80" dirty="0">
                <a:solidFill>
                  <a:schemeClr val="tx1">
                    <a:lumMod val="75000"/>
                    <a:lumOff val="25000"/>
                  </a:schemeClr>
                </a:solidFill>
                <a:latin typeface="Arial" panose="020B0604020202020204" pitchFamily="34" charset="0"/>
                <a:ea typeface="微软雅黑" panose="020B0503020204020204" pitchFamily="34" charset="-122"/>
              </a:rPr>
              <a:t>……</a:t>
            </a:r>
            <a:endParaRPr lang="zh-CN" altLang="en-US" sz="1600" spc="80" dirty="0">
              <a:solidFill>
                <a:schemeClr val="tx1">
                  <a:lumMod val="75000"/>
                  <a:lumOff val="25000"/>
                </a:schemeClr>
              </a:solidFill>
              <a:latin typeface="Arial" panose="020B0604020202020204" pitchFamily="34" charset="0"/>
              <a:ea typeface="微软雅黑" panose="020B0503020204020204" pitchFamily="34" charset="-122"/>
            </a:endParaRPr>
          </a:p>
        </p:txBody>
      </p:sp>
      <p:sp>
        <p:nvSpPr>
          <p:cNvPr id="17" name="矩形 16"/>
          <p:cNvSpPr/>
          <p:nvPr>
            <p:custDataLst>
              <p:tags r:id="rId5"/>
            </p:custDataLst>
          </p:nvPr>
        </p:nvSpPr>
        <p:spPr>
          <a:xfrm>
            <a:off x="8522676" y="6447692"/>
            <a:ext cx="3669323" cy="9378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nvGrpSpPr>
          <p:cNvPr id="22" name="组合 21"/>
          <p:cNvGrpSpPr>
            <a:grpSpLocks noChangeAspect="1"/>
          </p:cNvGrpSpPr>
          <p:nvPr>
            <p:custDataLst>
              <p:tags r:id="rId6"/>
            </p:custDataLst>
          </p:nvPr>
        </p:nvGrpSpPr>
        <p:grpSpPr>
          <a:xfrm rot="10800000">
            <a:off x="3488033" y="5084816"/>
            <a:ext cx="1230086" cy="1073375"/>
            <a:chOff x="1168400" y="1347856"/>
            <a:chExt cx="723913" cy="631688"/>
          </a:xfrm>
          <a:solidFill>
            <a:schemeClr val="bg1">
              <a:lumMod val="95000"/>
              <a:alpha val="20000"/>
            </a:schemeClr>
          </a:solidFill>
        </p:grpSpPr>
        <p:sp>
          <p:nvSpPr>
            <p:cNvPr id="23" name="任意多边形: 形状 15"/>
            <p:cNvSpPr>
              <a:spLocks noChangeAspect="1"/>
            </p:cNvSpPr>
            <p:nvPr>
              <p:custDataLst>
                <p:tags r:id="rId7"/>
              </p:custDataLst>
            </p:nvPr>
          </p:nvSpPr>
          <p:spPr>
            <a:xfrm>
              <a:off x="1168400" y="1347856"/>
              <a:ext cx="311295" cy="631688"/>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solidFill>
              <a:prstClr val="black"/>
            </a:solidFill>
            <a:ln w="31750" cap="rnd">
              <a:no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20000"/>
                </a:lnSpc>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24" name="任意多边形: 形状 16"/>
            <p:cNvSpPr>
              <a:spLocks noChangeAspect="1"/>
            </p:cNvSpPr>
            <p:nvPr>
              <p:custDataLst>
                <p:tags r:id="rId8"/>
              </p:custDataLst>
            </p:nvPr>
          </p:nvSpPr>
          <p:spPr>
            <a:xfrm>
              <a:off x="1581018" y="1347856"/>
              <a:ext cx="311295" cy="631688"/>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solidFill>
              <a:prstClr val="black"/>
            </a:solidFill>
            <a:ln w="31750" cap="rnd">
              <a:no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20000"/>
                </a:lnSpc>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图文框 16"/>
          <p:cNvSpPr/>
          <p:nvPr>
            <p:custDataLst>
              <p:tags r:id="rId2"/>
            </p:custDataLst>
          </p:nvPr>
        </p:nvSpPr>
        <p:spPr>
          <a:xfrm>
            <a:off x="634180" y="1283110"/>
            <a:ext cx="11100713" cy="5117742"/>
          </a:xfrm>
          <a:prstGeom prst="frame">
            <a:avLst>
              <a:gd name="adj1" fmla="val 1004"/>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b="1">
              <a:solidFill>
                <a:schemeClr val="lt1"/>
              </a:solidFill>
              <a:latin typeface="微软雅黑" panose="020B0503020204020204" pitchFamily="34" charset="-122"/>
              <a:ea typeface="微软雅黑" panose="020B0503020204020204" pitchFamily="34" charset="-122"/>
            </a:endParaRPr>
          </a:p>
        </p:txBody>
      </p:sp>
      <p:sp>
        <p:nvSpPr>
          <p:cNvPr id="18" name="任意多边形: 形状 20"/>
          <p:cNvSpPr>
            <a:spLocks noChangeAspect="1"/>
          </p:cNvSpPr>
          <p:nvPr>
            <p:custDataLst>
              <p:tags r:id="rId3"/>
            </p:custDataLst>
          </p:nvPr>
        </p:nvSpPr>
        <p:spPr>
          <a:xfrm rot="10800000" flipH="1" flipV="1">
            <a:off x="1000125" y="302895"/>
            <a:ext cx="1007745" cy="795020"/>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1587" h="1252">
                <a:moveTo>
                  <a:pt x="1385" y="0"/>
                </a:moveTo>
                <a:lnTo>
                  <a:pt x="1410" y="36"/>
                </a:lnTo>
                <a:cubicBezTo>
                  <a:pt x="1439" y="68"/>
                  <a:pt x="1474" y="98"/>
                  <a:pt x="1515" y="125"/>
                </a:cubicBezTo>
                <a:lnTo>
                  <a:pt x="1542" y="139"/>
                </a:lnTo>
                <a:cubicBezTo>
                  <a:pt x="1540" y="139"/>
                  <a:pt x="1291" y="309"/>
                  <a:pt x="1257" y="635"/>
                </a:cubicBezTo>
                <a:lnTo>
                  <a:pt x="1587" y="635"/>
                </a:lnTo>
                <a:lnTo>
                  <a:pt x="1587" y="1252"/>
                </a:lnTo>
                <a:lnTo>
                  <a:pt x="905" y="1252"/>
                </a:lnTo>
                <a:lnTo>
                  <a:pt x="905" y="700"/>
                </a:lnTo>
                <a:cubicBezTo>
                  <a:pt x="929" y="237"/>
                  <a:pt x="1385" y="5"/>
                  <a:pt x="1385" y="0"/>
                </a:cubicBezTo>
                <a:close/>
                <a:moveTo>
                  <a:pt x="480" y="0"/>
                </a:moveTo>
                <a:lnTo>
                  <a:pt x="505" y="36"/>
                </a:lnTo>
                <a:cubicBezTo>
                  <a:pt x="534" y="68"/>
                  <a:pt x="569" y="98"/>
                  <a:pt x="610" y="125"/>
                </a:cubicBezTo>
                <a:lnTo>
                  <a:pt x="637" y="139"/>
                </a:lnTo>
                <a:cubicBezTo>
                  <a:pt x="635" y="139"/>
                  <a:pt x="386" y="309"/>
                  <a:pt x="352" y="635"/>
                </a:cubicBezTo>
                <a:lnTo>
                  <a:pt x="682" y="635"/>
                </a:lnTo>
                <a:lnTo>
                  <a:pt x="682" y="1252"/>
                </a:lnTo>
                <a:lnTo>
                  <a:pt x="0" y="1252"/>
                </a:lnTo>
                <a:lnTo>
                  <a:pt x="0" y="700"/>
                </a:lnTo>
                <a:cubicBezTo>
                  <a:pt x="24" y="237"/>
                  <a:pt x="480" y="5"/>
                  <a:pt x="480" y="0"/>
                </a:cubicBezTo>
                <a:close/>
              </a:path>
            </a:pathLst>
          </a:custGeom>
          <a:solidFill>
            <a:schemeClr val="accent1">
              <a:alpha val="15000"/>
            </a:schemeClr>
          </a:solidFill>
          <a:ln w="31750" cap="rnd">
            <a:no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lt1"/>
              </a:solidFill>
              <a:latin typeface="微软雅黑" panose="020B0503020204020204" pitchFamily="34" charset="-122"/>
              <a:ea typeface="微软雅黑" panose="020B0503020204020204" pitchFamily="34" charset="-122"/>
            </a:endParaRPr>
          </a:p>
        </p:txBody>
      </p:sp>
      <p:sp>
        <p:nvSpPr>
          <p:cNvPr id="19" name="任意多边形: 形状 19"/>
          <p:cNvSpPr>
            <a:spLocks noChangeAspect="1"/>
          </p:cNvSpPr>
          <p:nvPr>
            <p:custDataLst>
              <p:tags r:id="rId4"/>
            </p:custDataLst>
          </p:nvPr>
        </p:nvSpPr>
        <p:spPr>
          <a:xfrm rot="10800000" flipH="1" flipV="1">
            <a:off x="819785" y="302895"/>
            <a:ext cx="1007745" cy="795020"/>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1587" h="1252">
                <a:moveTo>
                  <a:pt x="481" y="0"/>
                </a:moveTo>
                <a:lnTo>
                  <a:pt x="505" y="36"/>
                </a:lnTo>
                <a:cubicBezTo>
                  <a:pt x="534" y="68"/>
                  <a:pt x="570" y="98"/>
                  <a:pt x="610" y="125"/>
                </a:cubicBezTo>
                <a:lnTo>
                  <a:pt x="638" y="139"/>
                </a:lnTo>
                <a:cubicBezTo>
                  <a:pt x="636" y="139"/>
                  <a:pt x="386" y="309"/>
                  <a:pt x="352" y="635"/>
                </a:cubicBezTo>
                <a:lnTo>
                  <a:pt x="683" y="635"/>
                </a:lnTo>
                <a:lnTo>
                  <a:pt x="683" y="1252"/>
                </a:lnTo>
                <a:lnTo>
                  <a:pt x="0" y="1252"/>
                </a:lnTo>
                <a:lnTo>
                  <a:pt x="0" y="700"/>
                </a:lnTo>
                <a:cubicBezTo>
                  <a:pt x="24" y="237"/>
                  <a:pt x="480" y="5"/>
                  <a:pt x="481" y="0"/>
                </a:cubicBezTo>
                <a:close/>
                <a:moveTo>
                  <a:pt x="1385" y="0"/>
                </a:moveTo>
                <a:lnTo>
                  <a:pt x="1409" y="36"/>
                </a:lnTo>
                <a:cubicBezTo>
                  <a:pt x="1438" y="68"/>
                  <a:pt x="1474" y="98"/>
                  <a:pt x="1514" y="125"/>
                </a:cubicBezTo>
                <a:lnTo>
                  <a:pt x="1542" y="139"/>
                </a:lnTo>
                <a:cubicBezTo>
                  <a:pt x="1540" y="139"/>
                  <a:pt x="1290" y="309"/>
                  <a:pt x="1256" y="635"/>
                </a:cubicBezTo>
                <a:lnTo>
                  <a:pt x="1587" y="635"/>
                </a:lnTo>
                <a:lnTo>
                  <a:pt x="1587" y="1252"/>
                </a:lnTo>
                <a:lnTo>
                  <a:pt x="904" y="1252"/>
                </a:lnTo>
                <a:lnTo>
                  <a:pt x="904" y="700"/>
                </a:lnTo>
                <a:cubicBezTo>
                  <a:pt x="928" y="237"/>
                  <a:pt x="1384" y="5"/>
                  <a:pt x="1385" y="0"/>
                </a:cubicBezTo>
                <a:close/>
              </a:path>
            </a:pathLst>
          </a:custGeom>
          <a:noFill/>
          <a:ln w="317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lt1"/>
              </a:solidFill>
              <a:latin typeface="微软雅黑" panose="020B0503020204020204" pitchFamily="34" charset="-122"/>
              <a:ea typeface="微软雅黑" panose="020B0503020204020204" pitchFamily="34" charset="-122"/>
            </a:endParaRPr>
          </a:p>
        </p:txBody>
      </p:sp>
      <p:sp>
        <p:nvSpPr>
          <p:cNvPr id="20" name="文本框 19"/>
          <p:cNvSpPr txBox="1"/>
          <p:nvPr>
            <p:custDataLst>
              <p:tags r:id="rId5"/>
            </p:custDataLst>
          </p:nvPr>
        </p:nvSpPr>
        <p:spPr>
          <a:xfrm>
            <a:off x="1371611" y="2743200"/>
            <a:ext cx="3886225" cy="1371600"/>
          </a:xfrm>
          <a:prstGeom prst="rect">
            <a:avLst/>
          </a:prstGeom>
          <a:noFill/>
        </p:spPr>
        <p:txBody>
          <a:bodyPr wrap="square" lIns="63500" tIns="25400" rIns="63500" bIns="25400" rtlCol="0" anchor="ctr" anchorCtr="0">
            <a:normAutofit/>
          </a:bodyPr>
          <a:lstStyle/>
          <a:p>
            <a:pPr marL="0" indent="0" algn="ctr">
              <a:lnSpc>
                <a:spcPct val="110000"/>
              </a:lnSpc>
              <a:spcBef>
                <a:spcPts val="0"/>
              </a:spcBef>
              <a:spcAft>
                <a:spcPts val="0"/>
              </a:spcAft>
              <a:buSzPct val="100000"/>
              <a:buNone/>
            </a:pPr>
            <a:r>
              <a:rPr lang="zh-CN" altLang="en-US" sz="3900" b="1" strike="noStrike" spc="230" baseline="0" dirty="0">
                <a:solidFill>
                  <a:schemeClr val="accent1"/>
                </a:solidFill>
                <a:uFillTx/>
                <a:latin typeface="微软雅黑" panose="020B0503020204020204" pitchFamily="34" charset="-122"/>
                <a:ea typeface="微软雅黑" panose="020B0503020204020204" pitchFamily="34" charset="-122"/>
                <a:sym typeface="思源黑体" panose="020B0400000000000000" pitchFamily="34" charset="-122"/>
              </a:rPr>
              <a:t>温度控制类设备验证系统特点</a:t>
            </a:r>
          </a:p>
        </p:txBody>
      </p:sp>
      <p:sp>
        <p:nvSpPr>
          <p:cNvPr id="21" name="Title 6"/>
          <p:cNvSpPr txBox="1"/>
          <p:nvPr>
            <p:custDataLst>
              <p:tags r:id="rId6"/>
            </p:custDataLst>
          </p:nvPr>
        </p:nvSpPr>
        <p:spPr>
          <a:xfrm>
            <a:off x="5995267" y="1283110"/>
            <a:ext cx="5372138" cy="5003990"/>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304800" lvl="1" indent="0" algn="l" fontAlgn="ctr">
              <a:lnSpc>
                <a:spcPct val="120000"/>
              </a:lnSpc>
              <a:spcBef>
                <a:spcPts val="0"/>
              </a:spcBef>
              <a:spcAft>
                <a:spcPts val="800"/>
              </a:spcAft>
              <a:buSzPct val="100000"/>
              <a:buFont typeface="Arial" panose="020B0604020202020204" pitchFamily="34" charset="0"/>
              <a:buNone/>
            </a:pPr>
            <a:r>
              <a:rPr lang="zh-CN" altLang="en-US" sz="1600" b="1" spc="6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有线温度验证系统</a:t>
            </a:r>
          </a:p>
          <a:p>
            <a:pPr marL="584200" lvl="1" indent="-279400" algn="l" fontAlgn="ctr">
              <a:lnSpc>
                <a:spcPct val="120000"/>
              </a:lnSpc>
              <a:spcBef>
                <a:spcPts val="0"/>
              </a:spcBef>
              <a:spcAft>
                <a:spcPts val="800"/>
              </a:spcAft>
              <a:buSzPct val="100000"/>
              <a:buFont typeface="Arial" panose="020B0604020202020204" pitchFamily="34" charset="0"/>
              <a:buChar char="○"/>
            </a:pPr>
            <a:r>
              <a:rPr lang="zh-CN" altLang="en-US" sz="1400" spc="6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软硬件系统经过IQOQ确认，设备稳定性高</a:t>
            </a:r>
          </a:p>
          <a:p>
            <a:pPr marL="584200" lvl="1" indent="-279400" algn="l" fontAlgn="ctr">
              <a:lnSpc>
                <a:spcPct val="120000"/>
              </a:lnSpc>
              <a:spcBef>
                <a:spcPts val="0"/>
              </a:spcBef>
              <a:spcAft>
                <a:spcPts val="800"/>
              </a:spcAft>
              <a:buSzPct val="100000"/>
              <a:buFont typeface="Arial" panose="020B0604020202020204" pitchFamily="34" charset="0"/>
              <a:buChar char="○"/>
            </a:pPr>
            <a:r>
              <a:rPr lang="zh-CN" altLang="en-US" sz="1400" spc="6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每次温度测试进行独立的前后校验，数据准确性更高</a:t>
            </a:r>
          </a:p>
          <a:p>
            <a:pPr marL="584200" lvl="1" indent="-279400" algn="l" fontAlgn="ctr">
              <a:lnSpc>
                <a:spcPct val="120000"/>
              </a:lnSpc>
              <a:spcBef>
                <a:spcPts val="0"/>
              </a:spcBef>
              <a:spcAft>
                <a:spcPts val="800"/>
              </a:spcAft>
              <a:buSzPct val="100000"/>
              <a:buFont typeface="Arial" panose="020B0604020202020204" pitchFamily="34" charset="0"/>
              <a:buChar char="○"/>
            </a:pPr>
            <a:r>
              <a:rPr lang="zh-CN" altLang="en-US" sz="1400" spc="6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可以同时展开多台同类设备的验证工作</a:t>
            </a:r>
          </a:p>
          <a:p>
            <a:pPr marL="584200" lvl="1" indent="-279400" algn="l" fontAlgn="ctr">
              <a:lnSpc>
                <a:spcPct val="120000"/>
              </a:lnSpc>
              <a:spcBef>
                <a:spcPts val="0"/>
              </a:spcBef>
              <a:spcAft>
                <a:spcPts val="800"/>
              </a:spcAft>
              <a:buSzPct val="100000"/>
              <a:buFont typeface="Arial" panose="020B0604020202020204" pitchFamily="34" charset="0"/>
              <a:buChar char="○"/>
            </a:pPr>
            <a:r>
              <a:rPr lang="zh-CN" altLang="en-US" sz="1400" spc="6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温度测试进行中可实时观察当前及历史数据</a:t>
            </a:r>
          </a:p>
          <a:p>
            <a:pPr marL="584200" lvl="1" indent="-279400" algn="l" fontAlgn="ctr">
              <a:lnSpc>
                <a:spcPct val="120000"/>
              </a:lnSpc>
              <a:spcBef>
                <a:spcPts val="0"/>
              </a:spcBef>
              <a:spcAft>
                <a:spcPts val="800"/>
              </a:spcAft>
              <a:buSzPct val="100000"/>
              <a:buFont typeface="Arial" panose="020B0604020202020204" pitchFamily="34" charset="0"/>
              <a:buChar char="○"/>
            </a:pPr>
            <a:r>
              <a:rPr lang="zh-CN" altLang="en-US" sz="1400" spc="6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审计追踪功能完善</a:t>
            </a:r>
          </a:p>
          <a:p>
            <a:pPr marL="304800" lvl="1" indent="0" algn="l" fontAlgn="ctr">
              <a:lnSpc>
                <a:spcPct val="120000"/>
              </a:lnSpc>
              <a:spcBef>
                <a:spcPts val="0"/>
              </a:spcBef>
              <a:spcAft>
                <a:spcPts val="800"/>
              </a:spcAft>
              <a:buSzPct val="100000"/>
              <a:buFont typeface="Arial" panose="020B0604020202020204" pitchFamily="34" charset="0"/>
              <a:buNone/>
            </a:pPr>
            <a:r>
              <a:rPr lang="zh-CN" altLang="en-US" sz="1600" b="1" spc="6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无线温度验证系统</a:t>
            </a:r>
          </a:p>
          <a:p>
            <a:pPr marL="584200" lvl="1" indent="-279400" algn="l" fontAlgn="ctr">
              <a:lnSpc>
                <a:spcPct val="120000"/>
              </a:lnSpc>
              <a:spcBef>
                <a:spcPts val="0"/>
              </a:spcBef>
              <a:spcAft>
                <a:spcPts val="800"/>
              </a:spcAft>
              <a:buSzPct val="100000"/>
              <a:buFont typeface="Arial" panose="020B0604020202020204" pitchFamily="34" charset="0"/>
              <a:buChar char="○"/>
            </a:pPr>
            <a:r>
              <a:rPr lang="zh-CN" altLang="en-US" sz="1400" spc="6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软件系统经过IQOQ确认，设备稳定性高</a:t>
            </a:r>
          </a:p>
          <a:p>
            <a:pPr marL="584200" lvl="1" indent="-279400" algn="l" fontAlgn="ctr">
              <a:lnSpc>
                <a:spcPct val="120000"/>
              </a:lnSpc>
              <a:spcBef>
                <a:spcPts val="0"/>
              </a:spcBef>
              <a:spcAft>
                <a:spcPts val="800"/>
              </a:spcAft>
              <a:buSzPct val="100000"/>
              <a:buFont typeface="Arial" panose="020B0604020202020204" pitchFamily="34" charset="0"/>
              <a:buChar char="○"/>
            </a:pPr>
            <a:r>
              <a:rPr lang="zh-CN" altLang="en-US" sz="1400" spc="6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小巧灵活，携带方便，可满足各种复杂测试环境要求</a:t>
            </a:r>
          </a:p>
          <a:p>
            <a:pPr marL="584200" lvl="1" indent="-279400" algn="l" fontAlgn="ctr">
              <a:lnSpc>
                <a:spcPct val="120000"/>
              </a:lnSpc>
              <a:spcBef>
                <a:spcPts val="0"/>
              </a:spcBef>
              <a:spcAft>
                <a:spcPts val="800"/>
              </a:spcAft>
              <a:buSzPct val="100000"/>
              <a:buFont typeface="Arial" panose="020B0604020202020204" pitchFamily="34" charset="0"/>
              <a:buChar char="○"/>
            </a:pPr>
            <a:r>
              <a:rPr lang="zh-CN" altLang="en-US" sz="1400" spc="6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每个记录仪均有独立的数据储存功能，防止数据丢失</a:t>
            </a:r>
          </a:p>
          <a:p>
            <a:pPr marL="584200" lvl="1" indent="-279400" algn="l" fontAlgn="ctr">
              <a:lnSpc>
                <a:spcPct val="120000"/>
              </a:lnSpc>
              <a:spcBef>
                <a:spcPts val="0"/>
              </a:spcBef>
              <a:spcAft>
                <a:spcPts val="800"/>
              </a:spcAft>
              <a:buSzPct val="100000"/>
              <a:buFont typeface="Arial" panose="020B0604020202020204" pitchFamily="34" charset="0"/>
              <a:buChar char="○"/>
            </a:pPr>
            <a:r>
              <a:rPr lang="zh-CN" altLang="en-US" sz="1400" spc="6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保有数量大，可响应布点数量庞大的验证工作</a:t>
            </a:r>
          </a:p>
          <a:p>
            <a:pPr marL="584200" lvl="1" indent="-279400" algn="l" fontAlgn="ctr">
              <a:lnSpc>
                <a:spcPct val="120000"/>
              </a:lnSpc>
              <a:spcBef>
                <a:spcPts val="0"/>
              </a:spcBef>
              <a:spcAft>
                <a:spcPts val="800"/>
              </a:spcAft>
              <a:buSzPct val="100000"/>
              <a:buFont typeface="Arial" panose="020B0604020202020204" pitchFamily="34" charset="0"/>
              <a:buChar char="○"/>
            </a:pPr>
            <a:r>
              <a:rPr lang="zh-CN" altLang="en-US" sz="1400" spc="6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年度校准，对于校准结果有公司内部规定的警戒限，根据趋势判断记录仪状态，达到警戒限提前停止使用</a:t>
            </a:r>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图文框 23"/>
          <p:cNvSpPr/>
          <p:nvPr>
            <p:custDataLst>
              <p:tags r:id="rId2"/>
            </p:custDataLst>
          </p:nvPr>
        </p:nvSpPr>
        <p:spPr>
          <a:xfrm>
            <a:off x="457204" y="1097914"/>
            <a:ext cx="11277690" cy="5302937"/>
          </a:xfrm>
          <a:prstGeom prst="frame">
            <a:avLst>
              <a:gd name="adj1" fmla="val 1004"/>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b="1">
              <a:solidFill>
                <a:schemeClr val="lt1"/>
              </a:solidFill>
              <a:latin typeface="微软雅黑" panose="020B0503020204020204" pitchFamily="34" charset="-122"/>
              <a:ea typeface="微软雅黑" panose="020B0503020204020204" pitchFamily="34" charset="-122"/>
            </a:endParaRPr>
          </a:p>
        </p:txBody>
      </p:sp>
      <p:sp>
        <p:nvSpPr>
          <p:cNvPr id="25" name="任意多边形: 形状 20"/>
          <p:cNvSpPr>
            <a:spLocks noChangeAspect="1"/>
          </p:cNvSpPr>
          <p:nvPr>
            <p:custDataLst>
              <p:tags r:id="rId3"/>
            </p:custDataLst>
          </p:nvPr>
        </p:nvSpPr>
        <p:spPr>
          <a:xfrm rot="10800000" flipH="1" flipV="1">
            <a:off x="1000125" y="302895"/>
            <a:ext cx="1007745" cy="795020"/>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1587" h="1252">
                <a:moveTo>
                  <a:pt x="1385" y="0"/>
                </a:moveTo>
                <a:lnTo>
                  <a:pt x="1410" y="36"/>
                </a:lnTo>
                <a:cubicBezTo>
                  <a:pt x="1439" y="68"/>
                  <a:pt x="1474" y="98"/>
                  <a:pt x="1515" y="125"/>
                </a:cubicBezTo>
                <a:lnTo>
                  <a:pt x="1542" y="139"/>
                </a:lnTo>
                <a:cubicBezTo>
                  <a:pt x="1540" y="139"/>
                  <a:pt x="1291" y="309"/>
                  <a:pt x="1257" y="635"/>
                </a:cubicBezTo>
                <a:lnTo>
                  <a:pt x="1587" y="635"/>
                </a:lnTo>
                <a:lnTo>
                  <a:pt x="1587" y="1252"/>
                </a:lnTo>
                <a:lnTo>
                  <a:pt x="905" y="1252"/>
                </a:lnTo>
                <a:lnTo>
                  <a:pt x="905" y="700"/>
                </a:lnTo>
                <a:cubicBezTo>
                  <a:pt x="929" y="237"/>
                  <a:pt x="1385" y="5"/>
                  <a:pt x="1385" y="0"/>
                </a:cubicBezTo>
                <a:close/>
                <a:moveTo>
                  <a:pt x="480" y="0"/>
                </a:moveTo>
                <a:lnTo>
                  <a:pt x="505" y="36"/>
                </a:lnTo>
                <a:cubicBezTo>
                  <a:pt x="534" y="68"/>
                  <a:pt x="569" y="98"/>
                  <a:pt x="610" y="125"/>
                </a:cubicBezTo>
                <a:lnTo>
                  <a:pt x="637" y="139"/>
                </a:lnTo>
                <a:cubicBezTo>
                  <a:pt x="635" y="139"/>
                  <a:pt x="386" y="309"/>
                  <a:pt x="352" y="635"/>
                </a:cubicBezTo>
                <a:lnTo>
                  <a:pt x="682" y="635"/>
                </a:lnTo>
                <a:lnTo>
                  <a:pt x="682" y="1252"/>
                </a:lnTo>
                <a:lnTo>
                  <a:pt x="0" y="1252"/>
                </a:lnTo>
                <a:lnTo>
                  <a:pt x="0" y="700"/>
                </a:lnTo>
                <a:cubicBezTo>
                  <a:pt x="24" y="237"/>
                  <a:pt x="480" y="5"/>
                  <a:pt x="480" y="0"/>
                </a:cubicBezTo>
                <a:close/>
              </a:path>
            </a:pathLst>
          </a:custGeom>
          <a:solidFill>
            <a:schemeClr val="accent1">
              <a:alpha val="15000"/>
            </a:schemeClr>
          </a:solidFill>
          <a:ln w="31750" cap="rnd">
            <a:no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lt1"/>
              </a:solidFill>
              <a:latin typeface="微软雅黑" panose="020B0503020204020204" pitchFamily="34" charset="-122"/>
              <a:ea typeface="微软雅黑" panose="020B0503020204020204" pitchFamily="34" charset="-122"/>
            </a:endParaRPr>
          </a:p>
        </p:txBody>
      </p:sp>
      <p:sp>
        <p:nvSpPr>
          <p:cNvPr id="26" name="任意多边形: 形状 19"/>
          <p:cNvSpPr>
            <a:spLocks noChangeAspect="1"/>
          </p:cNvSpPr>
          <p:nvPr>
            <p:custDataLst>
              <p:tags r:id="rId4"/>
            </p:custDataLst>
          </p:nvPr>
        </p:nvSpPr>
        <p:spPr>
          <a:xfrm rot="10800000" flipH="1" flipV="1">
            <a:off x="819785" y="302895"/>
            <a:ext cx="1007745" cy="795020"/>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1587" h="1252">
                <a:moveTo>
                  <a:pt x="481" y="0"/>
                </a:moveTo>
                <a:lnTo>
                  <a:pt x="505" y="36"/>
                </a:lnTo>
                <a:cubicBezTo>
                  <a:pt x="534" y="68"/>
                  <a:pt x="570" y="98"/>
                  <a:pt x="610" y="125"/>
                </a:cubicBezTo>
                <a:lnTo>
                  <a:pt x="638" y="139"/>
                </a:lnTo>
                <a:cubicBezTo>
                  <a:pt x="636" y="139"/>
                  <a:pt x="386" y="309"/>
                  <a:pt x="352" y="635"/>
                </a:cubicBezTo>
                <a:lnTo>
                  <a:pt x="683" y="635"/>
                </a:lnTo>
                <a:lnTo>
                  <a:pt x="683" y="1252"/>
                </a:lnTo>
                <a:lnTo>
                  <a:pt x="0" y="1252"/>
                </a:lnTo>
                <a:lnTo>
                  <a:pt x="0" y="700"/>
                </a:lnTo>
                <a:cubicBezTo>
                  <a:pt x="24" y="237"/>
                  <a:pt x="480" y="5"/>
                  <a:pt x="481" y="0"/>
                </a:cubicBezTo>
                <a:close/>
                <a:moveTo>
                  <a:pt x="1385" y="0"/>
                </a:moveTo>
                <a:lnTo>
                  <a:pt x="1409" y="36"/>
                </a:lnTo>
                <a:cubicBezTo>
                  <a:pt x="1438" y="68"/>
                  <a:pt x="1474" y="98"/>
                  <a:pt x="1514" y="125"/>
                </a:cubicBezTo>
                <a:lnTo>
                  <a:pt x="1542" y="139"/>
                </a:lnTo>
                <a:cubicBezTo>
                  <a:pt x="1540" y="139"/>
                  <a:pt x="1290" y="309"/>
                  <a:pt x="1256" y="635"/>
                </a:cubicBezTo>
                <a:lnTo>
                  <a:pt x="1587" y="635"/>
                </a:lnTo>
                <a:lnTo>
                  <a:pt x="1587" y="1252"/>
                </a:lnTo>
                <a:lnTo>
                  <a:pt x="904" y="1252"/>
                </a:lnTo>
                <a:lnTo>
                  <a:pt x="904" y="700"/>
                </a:lnTo>
                <a:cubicBezTo>
                  <a:pt x="928" y="237"/>
                  <a:pt x="1384" y="5"/>
                  <a:pt x="1385" y="0"/>
                </a:cubicBezTo>
                <a:close/>
              </a:path>
            </a:pathLst>
          </a:custGeom>
          <a:noFill/>
          <a:ln w="317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lt1"/>
              </a:solidFill>
              <a:latin typeface="微软雅黑" panose="020B0503020204020204" pitchFamily="34" charset="-122"/>
              <a:ea typeface="微软雅黑" panose="020B0503020204020204" pitchFamily="34" charset="-122"/>
            </a:endParaRPr>
          </a:p>
        </p:txBody>
      </p:sp>
      <p:sp>
        <p:nvSpPr>
          <p:cNvPr id="27" name="文本框 26"/>
          <p:cNvSpPr txBox="1"/>
          <p:nvPr>
            <p:custDataLst>
              <p:tags r:id="rId5"/>
            </p:custDataLst>
          </p:nvPr>
        </p:nvSpPr>
        <p:spPr>
          <a:xfrm>
            <a:off x="819785" y="1809115"/>
            <a:ext cx="4544060" cy="2463165"/>
          </a:xfrm>
          <a:prstGeom prst="rect">
            <a:avLst/>
          </a:prstGeom>
          <a:noFill/>
        </p:spPr>
        <p:txBody>
          <a:bodyPr wrap="square" lIns="63500" tIns="25400" rIns="63500" bIns="25400" rtlCol="0" anchor="ctr" anchorCtr="0">
            <a:normAutofit fontScale="90000"/>
          </a:bodyPr>
          <a:lstStyle/>
          <a:p>
            <a:pPr marL="0" indent="0" algn="ctr">
              <a:lnSpc>
                <a:spcPct val="110000"/>
              </a:lnSpc>
              <a:spcBef>
                <a:spcPts val="0"/>
              </a:spcBef>
              <a:spcAft>
                <a:spcPts val="0"/>
              </a:spcAft>
              <a:buSzPct val="100000"/>
              <a:buNone/>
            </a:pPr>
            <a:r>
              <a:rPr lang="zh-CN" altLang="en-US" sz="3900" b="1" strike="noStrike" spc="230" baseline="0" dirty="0">
                <a:solidFill>
                  <a:schemeClr val="accent1"/>
                </a:solidFill>
                <a:uFillTx/>
                <a:latin typeface="微软雅黑" panose="020B0503020204020204" pitchFamily="34" charset="-122"/>
                <a:ea typeface="微软雅黑" panose="020B0503020204020204" pitchFamily="34" charset="-122"/>
                <a:sym typeface="思源黑体" panose="020B0400000000000000" pitchFamily="34" charset="-122"/>
              </a:rPr>
              <a:t>温度控制类设备设施</a:t>
            </a:r>
          </a:p>
          <a:p>
            <a:pPr marL="0" indent="0" algn="ctr">
              <a:lnSpc>
                <a:spcPct val="110000"/>
              </a:lnSpc>
              <a:spcBef>
                <a:spcPts val="0"/>
              </a:spcBef>
              <a:spcAft>
                <a:spcPts val="0"/>
              </a:spcAft>
              <a:buSzPct val="100000"/>
              <a:buNone/>
            </a:pPr>
            <a:r>
              <a:rPr lang="zh-CN" altLang="en-US" sz="3900" b="1" strike="noStrike" spc="230" baseline="0" dirty="0">
                <a:solidFill>
                  <a:schemeClr val="accent1"/>
                </a:solidFill>
                <a:uFillTx/>
                <a:latin typeface="微软雅黑" panose="020B0503020204020204" pitchFamily="34" charset="-122"/>
                <a:ea typeface="微软雅黑" panose="020B0503020204020204" pitchFamily="34" charset="-122"/>
                <a:sym typeface="思源黑体" panose="020B0400000000000000" pitchFamily="34" charset="-122"/>
              </a:rPr>
              <a:t>不同温区的设备选择</a:t>
            </a:r>
          </a:p>
        </p:txBody>
      </p:sp>
      <p:sp>
        <p:nvSpPr>
          <p:cNvPr id="28" name="Title 6"/>
          <p:cNvSpPr txBox="1"/>
          <p:nvPr>
            <p:custDataLst>
              <p:tags r:id="rId6"/>
            </p:custDataLst>
          </p:nvPr>
        </p:nvSpPr>
        <p:spPr>
          <a:xfrm>
            <a:off x="5363845" y="1026160"/>
            <a:ext cx="6091084" cy="5538470"/>
          </a:xfrm>
          <a:prstGeom prst="rect">
            <a:avLst/>
          </a:prstGeom>
          <a:noFill/>
          <a:ln w="3175">
            <a:noFill/>
            <a:prstDash val="dash"/>
          </a:ln>
        </p:spPr>
        <p:txBody>
          <a:bodyPr wrap="square" lIns="63500" tIns="25400" rIns="63500" bIns="25400" anchor="ctr" anchorCtr="0">
            <a:no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254000" lvl="0" indent="-254000" algn="l" fontAlgn="ctr">
              <a:lnSpc>
                <a:spcPct val="100000"/>
              </a:lnSpc>
              <a:spcBef>
                <a:spcPts val="0"/>
              </a:spcBef>
              <a:spcAft>
                <a:spcPts val="800"/>
              </a:spcAft>
              <a:buSzPct val="100000"/>
              <a:buFont typeface="Wingdings" panose="05000000000000000000" charset="0"/>
              <a:buChar char="l"/>
            </a:pPr>
            <a:r>
              <a:rPr lang="zh-CN" altLang="en-US" sz="1400" b="1" spc="4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液氮罐及超低温设备（-196℃至-70℃）</a:t>
            </a:r>
          </a:p>
          <a:p>
            <a:pPr marL="482600" lvl="1" indent="-228600" algn="l" fontAlgn="ctr">
              <a:lnSpc>
                <a:spcPct val="100000"/>
              </a:lnSpc>
              <a:spcBef>
                <a:spcPts val="0"/>
              </a:spcBef>
              <a:spcAft>
                <a:spcPts val="800"/>
              </a:spcAft>
              <a:buSzPct val="100000"/>
              <a:buFont typeface="Arial" panose="020B0604020202020204" pitchFamily="34" charset="0"/>
              <a:buChar char="○"/>
            </a:pPr>
            <a:r>
              <a:rPr lang="zh-CN" altLang="en-US" sz="1400" spc="10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推荐设备：Kaye系列</a:t>
            </a:r>
          </a:p>
          <a:p>
            <a:pPr marL="482600" lvl="1" indent="-228600" algn="l" fontAlgn="ctr">
              <a:lnSpc>
                <a:spcPct val="100000"/>
              </a:lnSpc>
              <a:spcBef>
                <a:spcPts val="0"/>
              </a:spcBef>
              <a:spcAft>
                <a:spcPts val="800"/>
              </a:spcAft>
              <a:buSzPct val="100000"/>
              <a:buFont typeface="Arial" panose="020B0604020202020204" pitchFamily="34" charset="0"/>
              <a:buChar char="○"/>
            </a:pPr>
            <a:r>
              <a:rPr lang="zh-CN" altLang="en-US" sz="1400" spc="10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推荐理由：配有超低温干井，温度校准更准确，温度探头适用与超低</a:t>
            </a:r>
          </a:p>
          <a:p>
            <a:pPr marL="482600" lvl="1" indent="-228600" algn="l" fontAlgn="ctr">
              <a:lnSpc>
                <a:spcPct val="100000"/>
              </a:lnSpc>
              <a:spcBef>
                <a:spcPts val="0"/>
              </a:spcBef>
              <a:spcAft>
                <a:spcPts val="800"/>
              </a:spcAft>
              <a:buSzPct val="100000"/>
              <a:buFont typeface="Arial" panose="020B0604020202020204" pitchFamily="34" charset="0"/>
              <a:buChar char="○"/>
            </a:pPr>
            <a:r>
              <a:rPr lang="zh-CN" altLang="en-US" sz="1400" spc="10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温工作环境</a:t>
            </a:r>
          </a:p>
          <a:p>
            <a:pPr marL="254000" lvl="0" indent="-254000" algn="l" fontAlgn="ctr">
              <a:lnSpc>
                <a:spcPct val="100000"/>
              </a:lnSpc>
              <a:spcBef>
                <a:spcPts val="0"/>
              </a:spcBef>
              <a:spcAft>
                <a:spcPts val="800"/>
              </a:spcAft>
              <a:buSzPct val="100000"/>
              <a:buFont typeface="Wingdings" panose="05000000000000000000" charset="0"/>
              <a:buChar char="l"/>
            </a:pPr>
            <a:r>
              <a:rPr lang="zh-CN" altLang="en-US" sz="1400" b="1" spc="4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低温设备（-70℃至-20℃）</a:t>
            </a:r>
            <a:endParaRPr lang="zh-CN" altLang="en-US" sz="1400" spc="4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endParaRPr>
          </a:p>
          <a:p>
            <a:pPr marL="482600" lvl="1" indent="-228600" algn="l" fontAlgn="ctr">
              <a:lnSpc>
                <a:spcPct val="100000"/>
              </a:lnSpc>
              <a:spcBef>
                <a:spcPts val="0"/>
              </a:spcBef>
              <a:spcAft>
                <a:spcPts val="800"/>
              </a:spcAft>
              <a:buSzPct val="100000"/>
              <a:buFont typeface="Arial" panose="020B0604020202020204" pitchFamily="34" charset="0"/>
              <a:buChar char="○"/>
            </a:pPr>
            <a:r>
              <a:rPr lang="zh-CN" altLang="en-US" sz="1400" spc="10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推荐设备：Kaye系列，研工系列</a:t>
            </a:r>
          </a:p>
          <a:p>
            <a:pPr marL="482600" lvl="1" indent="-228600" algn="l" fontAlgn="ctr">
              <a:lnSpc>
                <a:spcPct val="100000"/>
              </a:lnSpc>
              <a:spcBef>
                <a:spcPts val="0"/>
              </a:spcBef>
              <a:spcAft>
                <a:spcPts val="800"/>
              </a:spcAft>
              <a:buSzPct val="100000"/>
              <a:buFont typeface="Arial" panose="020B0604020202020204" pitchFamily="34" charset="0"/>
              <a:buChar char="○"/>
            </a:pPr>
            <a:r>
              <a:rPr lang="zh-CN" altLang="en-US" sz="1400" spc="10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推荐理由：相较于无线探头，在低温环境时无线探头耗电增大，有线</a:t>
            </a:r>
          </a:p>
          <a:p>
            <a:pPr marL="482600" lvl="1" indent="-228600" algn="l" fontAlgn="ctr">
              <a:lnSpc>
                <a:spcPct val="100000"/>
              </a:lnSpc>
              <a:spcBef>
                <a:spcPts val="0"/>
              </a:spcBef>
              <a:spcAft>
                <a:spcPts val="800"/>
              </a:spcAft>
              <a:buSzPct val="100000"/>
              <a:buFont typeface="Arial" panose="020B0604020202020204" pitchFamily="34" charset="0"/>
              <a:buChar char="○"/>
            </a:pPr>
            <a:r>
              <a:rPr lang="zh-CN" altLang="en-US" sz="1400" spc="10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系统使用成本更低</a:t>
            </a:r>
          </a:p>
          <a:p>
            <a:pPr marL="254000" lvl="0" indent="-254000" algn="l" fontAlgn="ctr">
              <a:lnSpc>
                <a:spcPct val="100000"/>
              </a:lnSpc>
              <a:spcBef>
                <a:spcPts val="0"/>
              </a:spcBef>
              <a:spcAft>
                <a:spcPts val="800"/>
              </a:spcAft>
              <a:buSzPct val="100000"/>
              <a:buFont typeface="Wingdings" panose="05000000000000000000" charset="0"/>
              <a:buChar char="l"/>
            </a:pPr>
            <a:r>
              <a:rPr lang="zh-CN" altLang="en-US" sz="1400" b="1" spc="4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常规温度(-20℃至65℃）</a:t>
            </a:r>
          </a:p>
          <a:p>
            <a:pPr marL="482600" lvl="1" indent="-228600" algn="l" fontAlgn="ctr">
              <a:lnSpc>
                <a:spcPct val="100000"/>
              </a:lnSpc>
              <a:spcBef>
                <a:spcPts val="0"/>
              </a:spcBef>
              <a:spcAft>
                <a:spcPts val="800"/>
              </a:spcAft>
              <a:buSzPct val="100000"/>
              <a:buFont typeface="Arial" panose="020B0604020202020204" pitchFamily="34" charset="0"/>
              <a:buChar char="○"/>
            </a:pPr>
            <a:r>
              <a:rPr lang="zh-CN" altLang="en-US" sz="1400" spc="10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推荐设备：无线温度验证系统；有线温度验证系统</a:t>
            </a:r>
          </a:p>
          <a:p>
            <a:pPr marL="482600" lvl="1" indent="-228600" algn="l" fontAlgn="ctr">
              <a:lnSpc>
                <a:spcPct val="100000"/>
              </a:lnSpc>
              <a:spcBef>
                <a:spcPts val="0"/>
              </a:spcBef>
              <a:spcAft>
                <a:spcPts val="800"/>
              </a:spcAft>
              <a:buSzPct val="100000"/>
              <a:buFont typeface="Arial" panose="020B0604020202020204" pitchFamily="34" charset="0"/>
              <a:buChar char="○"/>
            </a:pPr>
            <a:r>
              <a:rPr lang="zh-CN" altLang="en-US" sz="1400" spc="10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推荐理由：无线探头携带方便，大批量设备同时验证时优势明显</a:t>
            </a:r>
          </a:p>
          <a:p>
            <a:pPr marL="254000" lvl="0" indent="-254000" algn="l" fontAlgn="ctr">
              <a:lnSpc>
                <a:spcPct val="100000"/>
              </a:lnSpc>
              <a:spcBef>
                <a:spcPts val="0"/>
              </a:spcBef>
              <a:spcAft>
                <a:spcPts val="800"/>
              </a:spcAft>
              <a:buSzPct val="100000"/>
              <a:buFont typeface="Wingdings" panose="05000000000000000000" charset="0"/>
              <a:buChar char="l"/>
            </a:pPr>
            <a:r>
              <a:rPr lang="zh-CN" altLang="en-US" sz="1400" b="1" spc="4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常规温度(65℃至110℃）</a:t>
            </a:r>
          </a:p>
          <a:p>
            <a:pPr marL="482600" lvl="1" indent="-228600" algn="l" fontAlgn="ctr">
              <a:lnSpc>
                <a:spcPct val="100000"/>
              </a:lnSpc>
              <a:spcBef>
                <a:spcPts val="0"/>
              </a:spcBef>
              <a:spcAft>
                <a:spcPts val="800"/>
              </a:spcAft>
              <a:buSzPct val="100000"/>
              <a:buFont typeface="Arial" panose="020B0604020202020204" pitchFamily="34" charset="0"/>
              <a:buChar char="○"/>
            </a:pPr>
            <a:r>
              <a:rPr lang="zh-CN" altLang="en-US" sz="1400" spc="10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推荐设备：瑞艾特，Kaye系列，研工系列</a:t>
            </a:r>
          </a:p>
          <a:p>
            <a:pPr marL="482600" lvl="1" indent="-228600" algn="l" fontAlgn="ctr">
              <a:lnSpc>
                <a:spcPct val="100000"/>
              </a:lnSpc>
              <a:spcBef>
                <a:spcPts val="0"/>
              </a:spcBef>
              <a:spcAft>
                <a:spcPts val="800"/>
              </a:spcAft>
              <a:buSzPct val="100000"/>
              <a:buFont typeface="Arial" panose="020B0604020202020204" pitchFamily="34" charset="0"/>
              <a:buChar char="○"/>
            </a:pPr>
            <a:r>
              <a:rPr lang="zh-CN" altLang="en-US" sz="1400" spc="10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推荐理由：此温度范围部分无线探头不适用</a:t>
            </a:r>
          </a:p>
          <a:p>
            <a:pPr marL="482600" lvl="1" indent="-228600" algn="l" fontAlgn="ctr">
              <a:lnSpc>
                <a:spcPct val="100000"/>
              </a:lnSpc>
              <a:spcBef>
                <a:spcPts val="0"/>
              </a:spcBef>
              <a:spcAft>
                <a:spcPts val="800"/>
              </a:spcAft>
              <a:buSzPct val="100000"/>
              <a:buFont typeface="Arial" panose="020B0604020202020204" pitchFamily="34" charset="0"/>
              <a:buChar char="○"/>
            </a:pPr>
            <a:r>
              <a:rPr lang="zh-CN" altLang="en-US" sz="1400" spc="10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温度控制类设备设施GMP合规服务-不同温区的设备选择</a:t>
            </a:r>
          </a:p>
        </p:txBody>
      </p:sp>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1676400"/>
            <a:ext cx="12192000" cy="4419600"/>
          </a:xfrm>
          <a:prstGeom prst="rect">
            <a:avLst/>
          </a:prstGeom>
          <a:solidFill>
            <a:schemeClr val="dk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olidFill>
                <a:schemeClr val="lt1"/>
              </a:solidFill>
              <a:latin typeface="微软雅黑" panose="020B0503020204020204" pitchFamily="34" charset="-122"/>
              <a:ea typeface="微软雅黑" panose="020B0503020204020204" pitchFamily="34" charset="-122"/>
              <a:sym typeface="+mn-ea"/>
            </a:endParaRPr>
          </a:p>
        </p:txBody>
      </p:sp>
      <p:sp>
        <p:nvSpPr>
          <p:cNvPr id="11" name="文本框 10"/>
          <p:cNvSpPr txBox="1"/>
          <p:nvPr>
            <p:custDataLst>
              <p:tags r:id="rId3"/>
            </p:custDataLst>
          </p:nvPr>
        </p:nvSpPr>
        <p:spPr>
          <a:xfrm>
            <a:off x="0" y="194945"/>
            <a:ext cx="6367780" cy="678815"/>
          </a:xfrm>
          <a:prstGeom prst="rect">
            <a:avLst/>
          </a:prstGeom>
          <a:noFill/>
        </p:spPr>
        <p:txBody>
          <a:bodyPr wrap="square" lIns="63500" tIns="25400" rIns="63500" bIns="25400" rtlCol="0" anchor="ctr" anchorCtr="0">
            <a:normAutofit/>
          </a:bodyPr>
          <a:lstStyle/>
          <a:p>
            <a:pPr marL="0" indent="0" algn="ctr">
              <a:lnSpc>
                <a:spcPct val="100000"/>
              </a:lnSpc>
              <a:spcBef>
                <a:spcPts val="0"/>
              </a:spcBef>
              <a:spcAft>
                <a:spcPts val="0"/>
              </a:spcAft>
              <a:buSzPct val="100000"/>
              <a:buNone/>
            </a:pPr>
            <a:r>
              <a:rPr lang="zh-CN" altLang="en-US" sz="2400" b="1" strike="noStrike" spc="200" baseline="0" dirty="0">
                <a:solidFill>
                  <a:schemeClr val="tx1"/>
                </a:solidFill>
                <a:uFillTx/>
                <a:latin typeface="微软雅黑" panose="020B0503020204020204" pitchFamily="34" charset="-122"/>
                <a:ea typeface="微软雅黑" panose="020B0503020204020204" pitchFamily="34" charset="-122"/>
                <a:sym typeface="思源黑体" panose="020B0400000000000000" pitchFamily="34" charset="-122"/>
              </a:rPr>
              <a:t>温度控制类设备设施·</a:t>
            </a:r>
            <a:r>
              <a:rPr lang="zh-CN" altLang="en-US" sz="2400" strike="noStrike" spc="200" baseline="0" dirty="0">
                <a:solidFill>
                  <a:schemeClr val="tx1"/>
                </a:solidFill>
                <a:uFillTx/>
                <a:latin typeface="微软雅黑" panose="020B0503020204020204" pitchFamily="34" charset="-122"/>
                <a:ea typeface="微软雅黑" panose="020B0503020204020204" pitchFamily="34" charset="-122"/>
                <a:sym typeface="思源黑体" panose="020B0400000000000000" pitchFamily="34" charset="-122"/>
              </a:rPr>
              <a:t>常用仪器</a:t>
            </a:r>
          </a:p>
        </p:txBody>
      </p:sp>
      <p:sp>
        <p:nvSpPr>
          <p:cNvPr id="12" name="Title 6"/>
          <p:cNvSpPr txBox="1"/>
          <p:nvPr>
            <p:custDataLst>
              <p:tags r:id="rId4"/>
            </p:custDataLst>
          </p:nvPr>
        </p:nvSpPr>
        <p:spPr>
          <a:xfrm>
            <a:off x="914997" y="1975866"/>
            <a:ext cx="10362641" cy="567715"/>
          </a:xfrm>
          <a:prstGeom prst="rect">
            <a:avLst/>
          </a:prstGeom>
          <a:noFill/>
          <a:ln w="3175">
            <a:noFill/>
            <a:prstDash val="dash"/>
          </a:ln>
        </p:spPr>
        <p:txBody>
          <a:bodyPr wrap="square" lIns="63500" tIns="25400" rIns="63500" bIns="25400" anchor="b"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0" marR="0" lvl="0" indent="0" algn="l" defTabSz="913765" rtl="0" eaLnBrk="1" fontAlgn="auto" latinLnBrk="0" hangingPunct="1">
              <a:lnSpc>
                <a:spcPct val="100000"/>
              </a:lnSpc>
              <a:spcBef>
                <a:spcPts val="0"/>
              </a:spcBef>
              <a:spcAft>
                <a:spcPts val="0"/>
              </a:spcAft>
              <a:buSzPct val="100000"/>
              <a:buFontTx/>
              <a:buNone/>
            </a:pPr>
            <a:r>
              <a:rPr kumimoji="0" lang="zh-CN" altLang="en-US" sz="3200" b="1" i="0" spc="240" noProof="0" dirty="0">
                <a:ln w="3175">
                  <a:noFill/>
                  <a:prstDash val="dash"/>
                </a:ln>
                <a:solidFill>
                  <a:schemeClr val="lt1"/>
                </a:solidFill>
                <a:effectLst/>
                <a:uLnTx/>
                <a:uFillTx/>
                <a:latin typeface="微软雅黑" panose="020B0503020204020204" pitchFamily="34" charset="-122"/>
                <a:ea typeface="微软雅黑" panose="020B0503020204020204" pitchFamily="34" charset="-122"/>
                <a:cs typeface="微软雅黑" panose="020B0503020204020204" pitchFamily="34" charset="-122"/>
              </a:rPr>
              <a:t>温度控制类设备设施GMP合规服务-熙迈优势</a:t>
            </a:r>
          </a:p>
        </p:txBody>
      </p:sp>
      <p:sp>
        <p:nvSpPr>
          <p:cNvPr id="14" name="Title 6"/>
          <p:cNvSpPr txBox="1"/>
          <p:nvPr>
            <p:custDataLst>
              <p:tags r:id="rId5"/>
            </p:custDataLst>
          </p:nvPr>
        </p:nvSpPr>
        <p:spPr>
          <a:xfrm>
            <a:off x="914362" y="2614066"/>
            <a:ext cx="10362622" cy="3329533"/>
          </a:xfrm>
          <a:prstGeom prst="rect">
            <a:avLst/>
          </a:prstGeom>
          <a:noFill/>
          <a:ln w="3175">
            <a:noFill/>
            <a:prstDash val="dash"/>
          </a:ln>
        </p:spPr>
        <p:txBody>
          <a:bodyPr wrap="square" lIns="63500" tIns="25400" rIns="63500" bIns="25400" anchor="t"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330200" lvl="0" indent="-330200" algn="l" fontAlgn="ctr">
              <a:lnSpc>
                <a:spcPct val="120000"/>
              </a:lnSpc>
              <a:spcBef>
                <a:spcPts val="0"/>
              </a:spcBef>
              <a:spcAft>
                <a:spcPts val="800"/>
              </a:spcAft>
              <a:buSzPct val="100000"/>
              <a:buFont typeface="Wingdings" panose="05000000000000000000" charset="0"/>
              <a:buChar char="l"/>
            </a:pPr>
            <a:r>
              <a:rPr lang="zh-CN" altLang="en-US" sz="1800" spc="100" dirty="0">
                <a:ln w="3175">
                  <a:noFill/>
                  <a:prstDash val="dash"/>
                </a:ln>
                <a:solidFill>
                  <a:schemeClr val="lt1"/>
                </a:solidFill>
                <a:uFillTx/>
                <a:latin typeface="微软雅黑" panose="020B0503020204020204" pitchFamily="34" charset="-122"/>
                <a:ea typeface="微软雅黑" panose="020B0503020204020204" pitchFamily="34" charset="-122"/>
                <a:cs typeface="微软雅黑" panose="020B0503020204020204" pitchFamily="34" charset="-122"/>
              </a:rPr>
              <a:t>有线验证系统持有数量超40套，无线验证系统持有数量超10套，无线记录仪数量超1500个；</a:t>
            </a:r>
          </a:p>
          <a:p>
            <a:pPr marL="330200" lvl="0" indent="-330200" algn="l" fontAlgn="ctr">
              <a:lnSpc>
                <a:spcPct val="120000"/>
              </a:lnSpc>
              <a:spcBef>
                <a:spcPts val="0"/>
              </a:spcBef>
              <a:spcAft>
                <a:spcPts val="800"/>
              </a:spcAft>
              <a:buSzPct val="100000"/>
              <a:buFont typeface="Wingdings" panose="05000000000000000000" charset="0"/>
              <a:buChar char="l"/>
            </a:pPr>
            <a:r>
              <a:rPr lang="zh-CN" altLang="en-US" sz="1800" spc="100" dirty="0">
                <a:ln w="3175">
                  <a:noFill/>
                  <a:prstDash val="dash"/>
                </a:ln>
                <a:solidFill>
                  <a:schemeClr val="lt1"/>
                </a:solidFill>
                <a:uFillTx/>
                <a:latin typeface="微软雅黑" panose="020B0503020204020204" pitchFamily="34" charset="-122"/>
                <a:ea typeface="微软雅黑" panose="020B0503020204020204" pitchFamily="34" charset="-122"/>
                <a:cs typeface="微软雅黑" panose="020B0503020204020204" pitchFamily="34" charset="-122"/>
              </a:rPr>
              <a:t>相关领域工作经验2年以上的工程师数量50+；</a:t>
            </a:r>
          </a:p>
          <a:p>
            <a:pPr marL="330200" lvl="0" indent="-330200" algn="l" fontAlgn="ctr">
              <a:lnSpc>
                <a:spcPct val="120000"/>
              </a:lnSpc>
              <a:spcBef>
                <a:spcPts val="0"/>
              </a:spcBef>
              <a:spcAft>
                <a:spcPts val="800"/>
              </a:spcAft>
              <a:buSzPct val="100000"/>
              <a:buFont typeface="Wingdings" panose="05000000000000000000" charset="0"/>
              <a:buChar char="l"/>
            </a:pPr>
            <a:r>
              <a:rPr lang="zh-CN" altLang="en-US" sz="1800" spc="100" dirty="0">
                <a:ln w="3175">
                  <a:noFill/>
                  <a:prstDash val="dash"/>
                </a:ln>
                <a:solidFill>
                  <a:schemeClr val="lt1"/>
                </a:solidFill>
                <a:uFillTx/>
                <a:latin typeface="微软雅黑" panose="020B0503020204020204" pitchFamily="34" charset="-122"/>
                <a:ea typeface="微软雅黑" panose="020B0503020204020204" pitchFamily="34" charset="-122"/>
                <a:cs typeface="微软雅黑" panose="020B0503020204020204" pitchFamily="34" charset="-122"/>
              </a:rPr>
              <a:t>有专门的项目管理体系文件，优化项目实施的过程；</a:t>
            </a:r>
          </a:p>
          <a:p>
            <a:pPr marL="330200" lvl="0" indent="-330200" algn="l" fontAlgn="ctr">
              <a:lnSpc>
                <a:spcPct val="120000"/>
              </a:lnSpc>
              <a:spcBef>
                <a:spcPts val="0"/>
              </a:spcBef>
              <a:spcAft>
                <a:spcPts val="800"/>
              </a:spcAft>
              <a:buSzPct val="100000"/>
              <a:buFont typeface="Wingdings" panose="05000000000000000000" charset="0"/>
              <a:buChar char="l"/>
            </a:pPr>
            <a:r>
              <a:rPr lang="zh-CN" altLang="en-US" sz="1800" spc="100" dirty="0">
                <a:ln w="3175">
                  <a:noFill/>
                  <a:prstDash val="dash"/>
                </a:ln>
                <a:solidFill>
                  <a:schemeClr val="lt1"/>
                </a:solidFill>
                <a:uFillTx/>
                <a:latin typeface="微软雅黑" panose="020B0503020204020204" pitchFamily="34" charset="-122"/>
                <a:ea typeface="微软雅黑" panose="020B0503020204020204" pitchFamily="34" charset="-122"/>
                <a:cs typeface="微软雅黑" panose="020B0503020204020204" pitchFamily="34" charset="-122"/>
              </a:rPr>
              <a:t>使用验证系统有针对性的IQ及OQ确认，软件及硬件经过验证，数据完整性，审计追踪等功能等均可满足客户要求；</a:t>
            </a:r>
          </a:p>
          <a:p>
            <a:pPr marL="330200" lvl="0" indent="-330200" algn="l" fontAlgn="ctr">
              <a:lnSpc>
                <a:spcPct val="120000"/>
              </a:lnSpc>
              <a:spcBef>
                <a:spcPts val="0"/>
              </a:spcBef>
              <a:spcAft>
                <a:spcPts val="800"/>
              </a:spcAft>
              <a:buSzPct val="100000"/>
              <a:buFont typeface="Wingdings" panose="05000000000000000000" charset="0"/>
              <a:buChar char="l"/>
            </a:pPr>
            <a:r>
              <a:rPr lang="zh-CN" altLang="en-US" sz="1800" spc="100" dirty="0">
                <a:ln w="3175">
                  <a:noFill/>
                  <a:prstDash val="dash"/>
                </a:ln>
                <a:solidFill>
                  <a:schemeClr val="lt1"/>
                </a:solidFill>
                <a:uFillTx/>
                <a:latin typeface="微软雅黑" panose="020B0503020204020204" pitchFamily="34" charset="-122"/>
                <a:ea typeface="微软雅黑" panose="020B0503020204020204" pitchFamily="34" charset="-122"/>
                <a:cs typeface="微软雅黑" panose="020B0503020204020204" pitchFamily="34" charset="-122"/>
              </a:rPr>
              <a:t>验证系统均为行业内长期使用品牌及型号，客户接受程度高；</a:t>
            </a:r>
          </a:p>
          <a:p>
            <a:pPr marL="330200" lvl="0" indent="-330200" algn="l" fontAlgn="ctr">
              <a:lnSpc>
                <a:spcPct val="120000"/>
              </a:lnSpc>
              <a:spcBef>
                <a:spcPts val="0"/>
              </a:spcBef>
              <a:spcAft>
                <a:spcPts val="800"/>
              </a:spcAft>
              <a:buSzPct val="100000"/>
              <a:buFont typeface="Wingdings" panose="05000000000000000000" charset="0"/>
              <a:buChar char="l"/>
            </a:pPr>
            <a:r>
              <a:rPr lang="zh-CN" altLang="en-US" sz="1800" spc="100" dirty="0">
                <a:ln w="3175">
                  <a:noFill/>
                  <a:prstDash val="dash"/>
                </a:ln>
                <a:solidFill>
                  <a:schemeClr val="lt1"/>
                </a:solidFill>
                <a:uFillTx/>
                <a:latin typeface="微软雅黑" panose="020B0503020204020204" pitchFamily="34" charset="-122"/>
                <a:ea typeface="微软雅黑" panose="020B0503020204020204" pitchFamily="34" charset="-122"/>
                <a:cs typeface="微软雅黑" panose="020B0503020204020204" pitchFamily="34" charset="-122"/>
              </a:rPr>
              <a:t>具备成熟的工程师培养，考核及监督制度；</a:t>
            </a:r>
          </a:p>
        </p:txBody>
      </p:sp>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WELCOME MESSAGE"/>
          <p:cNvSpPr txBox="1"/>
          <p:nvPr/>
        </p:nvSpPr>
        <p:spPr>
          <a:xfrm>
            <a:off x="7042187" y="2598614"/>
            <a:ext cx="3556014" cy="584775"/>
          </a:xfrm>
          <a:prstGeom prst="rect">
            <a:avLst/>
          </a:prstGeom>
          <a:ln w="12700">
            <a:miter lim="400000"/>
          </a:ln>
        </p:spPr>
        <p:txBody>
          <a:bodyPr wrap="square" lIns="22860" rIns="22860">
            <a:spAutoFit/>
          </a:bodyPr>
          <a:lstStyle>
            <a:lvl1pPr>
              <a:defRPr sz="8400" b="1">
                <a:solidFill>
                  <a:srgbClr val="494949"/>
                </a:solidFill>
                <a:latin typeface="Lato Black"/>
                <a:ea typeface="Lato Black"/>
                <a:cs typeface="Lato Black"/>
                <a:sym typeface="Lato Black"/>
              </a:defRPr>
            </a:lvl1pPr>
          </a:lstStyle>
          <a:p>
            <a:r>
              <a:rPr lang="zh-CN" altLang="en-US" sz="3200" dirty="0">
                <a:solidFill>
                  <a:schemeClr val="tx1">
                    <a:lumMod val="85000"/>
                    <a:lumOff val="15000"/>
                  </a:schemeClr>
                </a:solidFill>
                <a:latin typeface="微软雅黑" panose="020B0503020204020204" pitchFamily="34" charset="-122"/>
                <a:ea typeface="微软雅黑" panose="020B0503020204020204" pitchFamily="34" charset="-122"/>
              </a:rPr>
              <a:t>服务案例详述</a:t>
            </a:r>
            <a:endParaRPr lang="en-US" altLang="zh-CN" sz="32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3" name="线条"/>
          <p:cNvSpPr/>
          <p:nvPr/>
        </p:nvSpPr>
        <p:spPr>
          <a:xfrm>
            <a:off x="7091755" y="3813947"/>
            <a:ext cx="818431" cy="0"/>
          </a:xfrm>
          <a:prstGeom prst="line">
            <a:avLst/>
          </a:prstGeom>
          <a:ln w="38100">
            <a:solidFill>
              <a:srgbClr val="4EC3E0"/>
            </a:solidFill>
            <a:miter/>
          </a:ln>
        </p:spPr>
        <p:txBody>
          <a:bodyPr lIns="22860" rIns="22860"/>
          <a:lstStyle/>
          <a:p>
            <a:endParaRPr sz="820"/>
          </a:p>
        </p:txBody>
      </p:sp>
      <p:sp>
        <p:nvSpPr>
          <p:cNvPr id="5" name="직사각형 25"/>
          <p:cNvSpPr/>
          <p:nvPr/>
        </p:nvSpPr>
        <p:spPr>
          <a:xfrm>
            <a:off x="7004050" y="1343660"/>
            <a:ext cx="1584325" cy="1198880"/>
          </a:xfrm>
          <a:prstGeom prst="rect">
            <a:avLst/>
          </a:prstGeom>
        </p:spPr>
        <p:txBody>
          <a:bodyPr wrap="square">
            <a:spAutoFit/>
          </a:bodyPr>
          <a:lstStyle/>
          <a:p>
            <a:pPr latinLnBrk="1"/>
            <a:r>
              <a:rPr lang="en-US" altLang="ko-KR" sz="3600" b="1" dirty="0">
                <a:solidFill>
                  <a:srgbClr val="332533"/>
                </a:solidFill>
                <a:latin typeface="Arial" panose="020B0604020202020204"/>
                <a:ea typeface="Arial Unicode MS"/>
              </a:rPr>
              <a:t>P</a:t>
            </a:r>
            <a:r>
              <a:rPr lang="en-US" altLang="zh-CN" sz="3600" b="1" dirty="0">
                <a:solidFill>
                  <a:srgbClr val="332533"/>
                </a:solidFill>
                <a:latin typeface="Arial" panose="020B0604020202020204"/>
                <a:ea typeface="Arial Unicode MS"/>
              </a:rPr>
              <a:t>ART</a:t>
            </a:r>
            <a:r>
              <a:rPr lang="en-US" altLang="ko-KR" sz="3600" b="1" dirty="0">
                <a:solidFill>
                  <a:srgbClr val="332533"/>
                </a:solidFill>
                <a:latin typeface="Arial" panose="020B0604020202020204"/>
                <a:ea typeface="Arial Unicode MS"/>
              </a:rPr>
              <a:t> 03</a:t>
            </a:r>
            <a:endParaRPr lang="ko-KR" altLang="en-US" sz="3600" b="1" dirty="0">
              <a:solidFill>
                <a:srgbClr val="332533"/>
              </a:solidFill>
              <a:latin typeface="Arial" panose="020B0604020202020204"/>
              <a:ea typeface="Arial Unicode M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p:cNvSpPr/>
          <p:nvPr>
            <p:custDataLst>
              <p:tags r:id="rId2"/>
            </p:custDataLst>
          </p:nvPr>
        </p:nvSpPr>
        <p:spPr>
          <a:xfrm>
            <a:off x="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6" name="等腰三角形 15"/>
          <p:cNvSpPr/>
          <p:nvPr>
            <p:custDataLst>
              <p:tags r:id="rId3"/>
            </p:custDataLst>
          </p:nvPr>
        </p:nvSpPr>
        <p:spPr>
          <a:xfrm flipV="1">
            <a:off x="5433347" y="0"/>
            <a:ext cx="1325299" cy="736097"/>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20" name="菱形 19"/>
          <p:cNvSpPr/>
          <p:nvPr>
            <p:custDataLst>
              <p:tags r:id="rId4"/>
            </p:custDataLst>
          </p:nvPr>
        </p:nvSpPr>
        <p:spPr>
          <a:xfrm>
            <a:off x="4397823" y="1560285"/>
            <a:ext cx="3396343" cy="3396343"/>
          </a:xfrm>
          <a:prstGeom prst="diamond">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3" name="矩形 12"/>
          <p:cNvSpPr/>
          <p:nvPr>
            <p:custDataLst>
              <p:tags r:id="rId5"/>
            </p:custDataLst>
          </p:nvPr>
        </p:nvSpPr>
        <p:spPr>
          <a:xfrm>
            <a:off x="4905820" y="2046514"/>
            <a:ext cx="2380347" cy="2423884"/>
          </a:xfrm>
          <a:prstGeom prst="rect">
            <a:avLst/>
          </a:prstGeom>
        </p:spPr>
        <p:txBody>
          <a:bodyPr wrap="square" anchor="ctr">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algn="ctr">
              <a:lnSpc>
                <a:spcPct val="100000"/>
              </a:lnSpc>
              <a:spcBef>
                <a:spcPts val="0"/>
              </a:spcBef>
              <a:spcAft>
                <a:spcPts val="0"/>
              </a:spcAft>
              <a:buSzPct val="100000"/>
              <a:buNone/>
            </a:pPr>
            <a:r>
              <a:rPr lang="zh-CN" altLang="en-US" sz="4000" b="1" spc="240" dirty="0">
                <a:solidFill>
                  <a:schemeClr val="lt1"/>
                </a:solidFill>
                <a:latin typeface="Arial" panose="020B0604020202020204" pitchFamily="34" charset="0"/>
                <a:ea typeface="微软雅黑" panose="020B0503020204020204" pitchFamily="34" charset="-122"/>
              </a:rPr>
              <a:t>服务案例详述</a:t>
            </a:r>
          </a:p>
        </p:txBody>
      </p:sp>
      <p:sp>
        <p:nvSpPr>
          <p:cNvPr id="15" name="矩形 14"/>
          <p:cNvSpPr/>
          <p:nvPr>
            <p:custDataLst>
              <p:tags r:id="rId6"/>
            </p:custDataLst>
          </p:nvPr>
        </p:nvSpPr>
        <p:spPr>
          <a:xfrm>
            <a:off x="464448" y="1264465"/>
            <a:ext cx="3860799" cy="4747698"/>
          </a:xfrm>
          <a:prstGeom prst="rect">
            <a:avLst/>
          </a:prstGeom>
        </p:spPr>
        <p:txBody>
          <a:bodyPr anchor="t">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0" indent="0" algn="l">
              <a:lnSpc>
                <a:spcPct val="120000"/>
              </a:lnSpc>
              <a:spcBef>
                <a:spcPts val="0"/>
              </a:spcBef>
              <a:spcAft>
                <a:spcPts val="800"/>
              </a:spcAft>
              <a:buSzPct val="100000"/>
              <a:buNone/>
            </a:pPr>
            <a:r>
              <a:rPr lang="zh-CN" altLang="en-US" b="1" spc="100" dirty="0">
                <a:solidFill>
                  <a:schemeClr val="bg1"/>
                </a:solidFill>
                <a:latin typeface="Arial" panose="020B0604020202020204" pitchFamily="34" charset="0"/>
                <a:ea typeface="微软雅黑" panose="020B0503020204020204" pitchFamily="34" charset="-122"/>
              </a:rPr>
              <a:t>上海药明生物技术有限公司</a:t>
            </a:r>
            <a:r>
              <a:rPr lang="zh-CN" altLang="en-US" spc="100" dirty="0">
                <a:solidFill>
                  <a:schemeClr val="bg1"/>
                </a:solidFill>
                <a:latin typeface="Arial" panose="020B0604020202020204" pitchFamily="34" charset="0"/>
                <a:ea typeface="微软雅黑" panose="020B0503020204020204" pitchFamily="34" charset="-122"/>
              </a:rPr>
              <a:t> </a:t>
            </a:r>
          </a:p>
          <a:p>
            <a:pPr marL="635000" lvl="1" indent="-304800" algn="l" fontAlgn="ctr">
              <a:lnSpc>
                <a:spcPct val="120000"/>
              </a:lnSpc>
              <a:spcBef>
                <a:spcPts val="0"/>
              </a:spcBef>
              <a:spcAft>
                <a:spcPts val="800"/>
              </a:spcAft>
              <a:buSzPct val="100000"/>
              <a:buFont typeface="Arial" panose="020B0604020202020204" pitchFamily="34" charset="0"/>
              <a:buChar char="○"/>
            </a:pPr>
            <a:r>
              <a:rPr lang="zh-CN" altLang="en-US" sz="1600" spc="80" dirty="0">
                <a:solidFill>
                  <a:schemeClr val="bg1"/>
                </a:solidFill>
                <a:latin typeface="Arial" panose="020B0604020202020204" pitchFamily="34" charset="0"/>
                <a:ea typeface="微软雅黑" panose="020B0503020204020204" pitchFamily="34" charset="-122"/>
              </a:rPr>
              <a:t>过百台温控类设备及若干各类库房3Q及RQ验证</a:t>
            </a:r>
          </a:p>
          <a:p>
            <a:pPr marL="635000" lvl="1" indent="-304800" algn="l" fontAlgn="ctr">
              <a:lnSpc>
                <a:spcPct val="120000"/>
              </a:lnSpc>
              <a:spcBef>
                <a:spcPts val="0"/>
              </a:spcBef>
              <a:spcAft>
                <a:spcPts val="800"/>
              </a:spcAft>
              <a:buSzPct val="100000"/>
              <a:buFont typeface="Arial" panose="020B0604020202020204" pitchFamily="34" charset="0"/>
              <a:buChar char="○"/>
            </a:pPr>
            <a:r>
              <a:rPr lang="zh-CN" altLang="en-US" sz="1600" spc="80" dirty="0">
                <a:solidFill>
                  <a:schemeClr val="bg1"/>
                </a:solidFill>
                <a:latin typeface="Arial" panose="020B0604020202020204" pitchFamily="34" charset="0"/>
                <a:ea typeface="微软雅黑" panose="020B0503020204020204" pitchFamily="34" charset="-122"/>
              </a:rPr>
              <a:t>案例特征：待验证设备数量庞大并且需要配合客户使用部门时间进行验证周期规划，熙迈同时提供了大量设备和工程师，在客户不同部门要求的时间节点前圆满完成相应验证任务。</a:t>
            </a:r>
          </a:p>
        </p:txBody>
      </p:sp>
      <p:sp>
        <p:nvSpPr>
          <p:cNvPr id="17" name="矩形 16"/>
          <p:cNvSpPr/>
          <p:nvPr>
            <p:custDataLst>
              <p:tags r:id="rId7"/>
            </p:custDataLst>
          </p:nvPr>
        </p:nvSpPr>
        <p:spPr>
          <a:xfrm>
            <a:off x="7866753" y="1264465"/>
            <a:ext cx="3860799" cy="4747698"/>
          </a:xfrm>
          <a:prstGeom prst="rect">
            <a:avLst/>
          </a:prstGeom>
        </p:spPr>
        <p:txBody>
          <a:bodyPr anchor="t">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0" indent="0" algn="l">
              <a:lnSpc>
                <a:spcPct val="120000"/>
              </a:lnSpc>
              <a:spcBef>
                <a:spcPts val="0"/>
              </a:spcBef>
              <a:spcAft>
                <a:spcPts val="800"/>
              </a:spcAft>
              <a:buSzPct val="100000"/>
              <a:buNone/>
            </a:pPr>
            <a:r>
              <a:rPr lang="zh-CN" altLang="zh-CN" b="1" spc="100" dirty="0">
                <a:solidFill>
                  <a:schemeClr val="tx1">
                    <a:lumMod val="75000"/>
                    <a:lumOff val="25000"/>
                  </a:schemeClr>
                </a:solidFill>
                <a:latin typeface="Arial" panose="020B0604020202020204" pitchFamily="34" charset="0"/>
                <a:ea typeface="微软雅黑" panose="020B0503020204020204" pitchFamily="34" charset="-122"/>
              </a:rPr>
              <a:t>江苏金斯瑞蓬勃生物科技有限公司</a:t>
            </a:r>
          </a:p>
          <a:p>
            <a:pPr marL="635000" lvl="1" indent="-304800" algn="l" fontAlgn="ctr">
              <a:lnSpc>
                <a:spcPct val="120000"/>
              </a:lnSpc>
              <a:spcBef>
                <a:spcPts val="0"/>
              </a:spcBef>
              <a:spcAft>
                <a:spcPts val="800"/>
              </a:spcAft>
              <a:buSzPct val="100000"/>
              <a:buFont typeface="Arial" panose="020B0604020202020204" pitchFamily="34" charset="0"/>
              <a:buChar char="○"/>
            </a:pPr>
            <a:r>
              <a:rPr lang="en-US" altLang="zh-CN" sz="1600" spc="80" dirty="0">
                <a:solidFill>
                  <a:schemeClr val="tx1">
                    <a:lumMod val="75000"/>
                    <a:lumOff val="25000"/>
                  </a:schemeClr>
                </a:solidFill>
                <a:latin typeface="Arial" panose="020B0604020202020204" pitchFamily="34" charset="0"/>
                <a:ea typeface="微软雅黑" panose="020B0503020204020204" pitchFamily="34" charset="-122"/>
              </a:rPr>
              <a:t>50+温控类设备及若干库房3Q验证</a:t>
            </a:r>
          </a:p>
          <a:p>
            <a:pPr marL="635000" lvl="1" indent="-304800" algn="l" fontAlgn="ctr">
              <a:lnSpc>
                <a:spcPct val="120000"/>
              </a:lnSpc>
              <a:spcBef>
                <a:spcPts val="0"/>
              </a:spcBef>
              <a:spcAft>
                <a:spcPts val="800"/>
              </a:spcAft>
              <a:buSzPct val="100000"/>
              <a:buFont typeface="Arial" panose="020B0604020202020204" pitchFamily="34" charset="0"/>
              <a:buChar char="○"/>
            </a:pPr>
            <a:r>
              <a:rPr lang="zh-CN" altLang="en-US" sz="1600" spc="80" dirty="0">
                <a:solidFill>
                  <a:schemeClr val="tx1">
                    <a:lumMod val="75000"/>
                    <a:lumOff val="25000"/>
                  </a:schemeClr>
                </a:solidFill>
                <a:latin typeface="Arial" panose="020B0604020202020204" pitchFamily="34" charset="0"/>
                <a:ea typeface="微软雅黑" panose="020B0503020204020204" pitchFamily="34" charset="-122"/>
              </a:rPr>
              <a:t>案例特征：客户新建厂房，新设备进场的3Q验证，熙迈合理安排人员及设备，定期更新项目进展情况</a:t>
            </a:r>
            <a:r>
              <a:rPr lang="en-US" altLang="zh-CN" sz="1600" spc="80" dirty="0">
                <a:solidFill>
                  <a:schemeClr val="tx1">
                    <a:lumMod val="75000"/>
                    <a:lumOff val="25000"/>
                  </a:schemeClr>
                </a:solidFill>
                <a:latin typeface="Arial" panose="020B0604020202020204" pitchFamily="34" charset="0"/>
                <a:ea typeface="微软雅黑" panose="020B0503020204020204" pitchFamily="34" charset="-122"/>
              </a:rPr>
              <a:t>,</a:t>
            </a:r>
            <a:r>
              <a:rPr lang="zh-CN" altLang="en-US" sz="1600" spc="80" dirty="0">
                <a:solidFill>
                  <a:schemeClr val="tx1">
                    <a:lumMod val="75000"/>
                    <a:lumOff val="25000"/>
                  </a:schemeClr>
                </a:solidFill>
                <a:latin typeface="Arial" panose="020B0604020202020204" pitchFamily="34" charset="0"/>
                <a:ea typeface="微软雅黑" panose="020B0503020204020204" pitchFamily="34" charset="-122"/>
              </a:rPr>
              <a:t>在交付日期前提前完成了所有设备的验证工作。</a:t>
            </a:r>
          </a:p>
        </p:txBody>
      </p:sp>
      <p:sp>
        <p:nvSpPr>
          <p:cNvPr id="21" name="等腰三角形 20"/>
          <p:cNvSpPr/>
          <p:nvPr>
            <p:custDataLst>
              <p:tags r:id="rId8"/>
            </p:custDataLst>
          </p:nvPr>
        </p:nvSpPr>
        <p:spPr>
          <a:xfrm>
            <a:off x="5433347" y="6121177"/>
            <a:ext cx="1325299" cy="736097"/>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p:cNvSpPr/>
          <p:nvPr>
            <p:custDataLst>
              <p:tags r:id="rId2"/>
            </p:custDataLst>
          </p:nvPr>
        </p:nvSpPr>
        <p:spPr>
          <a:xfrm>
            <a:off x="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6" name="等腰三角形 15"/>
          <p:cNvSpPr/>
          <p:nvPr>
            <p:custDataLst>
              <p:tags r:id="rId3"/>
            </p:custDataLst>
          </p:nvPr>
        </p:nvSpPr>
        <p:spPr>
          <a:xfrm flipV="1">
            <a:off x="5433347" y="0"/>
            <a:ext cx="1325299" cy="736097"/>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20" name="菱形 19"/>
          <p:cNvSpPr/>
          <p:nvPr>
            <p:custDataLst>
              <p:tags r:id="rId4"/>
            </p:custDataLst>
          </p:nvPr>
        </p:nvSpPr>
        <p:spPr>
          <a:xfrm>
            <a:off x="4397823" y="1560285"/>
            <a:ext cx="3396343" cy="3396343"/>
          </a:xfrm>
          <a:prstGeom prst="diamond">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3" name="矩形 12"/>
          <p:cNvSpPr/>
          <p:nvPr>
            <p:custDataLst>
              <p:tags r:id="rId5"/>
            </p:custDataLst>
          </p:nvPr>
        </p:nvSpPr>
        <p:spPr>
          <a:xfrm>
            <a:off x="4905820" y="2046514"/>
            <a:ext cx="2380347" cy="2423884"/>
          </a:xfrm>
          <a:prstGeom prst="rect">
            <a:avLst/>
          </a:prstGeom>
        </p:spPr>
        <p:txBody>
          <a:bodyPr wrap="square" anchor="ctr">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algn="ctr">
              <a:lnSpc>
                <a:spcPct val="100000"/>
              </a:lnSpc>
              <a:spcBef>
                <a:spcPts val="0"/>
              </a:spcBef>
              <a:spcAft>
                <a:spcPts val="0"/>
              </a:spcAft>
              <a:buSzPct val="100000"/>
              <a:buNone/>
            </a:pPr>
            <a:r>
              <a:rPr lang="zh-CN" altLang="en-US" sz="4000" b="1" spc="240" dirty="0">
                <a:solidFill>
                  <a:schemeClr val="lt1"/>
                </a:solidFill>
                <a:latin typeface="Arial" panose="020B0604020202020204" pitchFamily="34" charset="0"/>
                <a:ea typeface="微软雅黑" panose="020B0503020204020204" pitchFamily="34" charset="-122"/>
              </a:rPr>
              <a:t>服务案例详述</a:t>
            </a:r>
          </a:p>
        </p:txBody>
      </p:sp>
      <p:sp>
        <p:nvSpPr>
          <p:cNvPr id="15" name="矩形 14"/>
          <p:cNvSpPr/>
          <p:nvPr>
            <p:custDataLst>
              <p:tags r:id="rId6"/>
            </p:custDataLst>
          </p:nvPr>
        </p:nvSpPr>
        <p:spPr>
          <a:xfrm>
            <a:off x="464448" y="1264465"/>
            <a:ext cx="3860799" cy="4747698"/>
          </a:xfrm>
          <a:prstGeom prst="rect">
            <a:avLst/>
          </a:prstGeom>
        </p:spPr>
        <p:txBody>
          <a:bodyPr anchor="t">
            <a:normAutofit lnSpcReduction="1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0" indent="0" algn="l">
              <a:lnSpc>
                <a:spcPct val="120000"/>
              </a:lnSpc>
              <a:spcBef>
                <a:spcPts val="0"/>
              </a:spcBef>
              <a:spcAft>
                <a:spcPts val="800"/>
              </a:spcAft>
              <a:buSzPct val="100000"/>
              <a:buNone/>
            </a:pPr>
            <a:r>
              <a:rPr lang="zh-CN" altLang="en-US" b="1" spc="100" dirty="0">
                <a:solidFill>
                  <a:schemeClr val="bg1"/>
                </a:solidFill>
                <a:latin typeface="Arial" panose="020B0604020202020204" pitchFamily="34" charset="0"/>
                <a:ea typeface="微软雅黑" panose="020B0503020204020204" pitchFamily="34" charset="-122"/>
              </a:rPr>
              <a:t>上海欣活生物科技有限公司</a:t>
            </a:r>
            <a:r>
              <a:rPr lang="zh-CN" altLang="en-US" spc="100" dirty="0">
                <a:solidFill>
                  <a:schemeClr val="bg1"/>
                </a:solidFill>
                <a:latin typeface="Arial" panose="020B0604020202020204" pitchFamily="34" charset="0"/>
                <a:ea typeface="微软雅黑" panose="020B0503020204020204" pitchFamily="34" charset="-122"/>
              </a:rPr>
              <a:t> </a:t>
            </a:r>
          </a:p>
          <a:p>
            <a:pPr marL="635000" lvl="1" indent="-304800" algn="l" fontAlgn="ctr">
              <a:lnSpc>
                <a:spcPct val="120000"/>
              </a:lnSpc>
              <a:spcBef>
                <a:spcPts val="0"/>
              </a:spcBef>
              <a:spcAft>
                <a:spcPts val="800"/>
              </a:spcAft>
              <a:buSzPct val="100000"/>
              <a:buFont typeface="Arial" panose="020B0604020202020204" pitchFamily="34" charset="0"/>
              <a:buChar char="○"/>
            </a:pPr>
            <a:r>
              <a:rPr lang="zh-CN" altLang="en-US" sz="1600" spc="80" dirty="0">
                <a:solidFill>
                  <a:schemeClr val="bg1"/>
                </a:solidFill>
                <a:latin typeface="Arial" panose="020B0604020202020204" pitchFamily="34" charset="0"/>
                <a:ea typeface="微软雅黑" panose="020B0503020204020204" pitchFamily="34" charset="-122"/>
              </a:rPr>
              <a:t>大量温控类设备及若干各类库房3Q验证</a:t>
            </a:r>
          </a:p>
          <a:p>
            <a:pPr marL="635000" lvl="1" indent="-304800" algn="l" fontAlgn="ctr">
              <a:lnSpc>
                <a:spcPct val="120000"/>
              </a:lnSpc>
              <a:spcBef>
                <a:spcPts val="0"/>
              </a:spcBef>
              <a:spcAft>
                <a:spcPts val="800"/>
              </a:spcAft>
              <a:buSzPct val="100000"/>
              <a:buFont typeface="Arial" panose="020B0604020202020204" pitchFamily="34" charset="0"/>
              <a:buChar char="○"/>
            </a:pPr>
            <a:endParaRPr lang="zh-CN" altLang="en-US" sz="1600" spc="80" dirty="0">
              <a:solidFill>
                <a:schemeClr val="bg1"/>
              </a:solidFill>
              <a:latin typeface="Arial" panose="020B0604020202020204" pitchFamily="34" charset="0"/>
              <a:ea typeface="微软雅黑" panose="020B0503020204020204" pitchFamily="34" charset="-122"/>
            </a:endParaRPr>
          </a:p>
          <a:p>
            <a:pPr marL="635000" lvl="1" indent="-304800" algn="l" fontAlgn="ctr">
              <a:lnSpc>
                <a:spcPct val="120000"/>
              </a:lnSpc>
              <a:spcBef>
                <a:spcPts val="0"/>
              </a:spcBef>
              <a:spcAft>
                <a:spcPts val="800"/>
              </a:spcAft>
              <a:buSzPct val="100000"/>
              <a:buFont typeface="Arial" panose="020B0604020202020204" pitchFamily="34" charset="0"/>
              <a:buChar char="○"/>
            </a:pPr>
            <a:r>
              <a:rPr lang="zh-CN" altLang="en-US" sz="1600" spc="80" dirty="0">
                <a:solidFill>
                  <a:schemeClr val="bg1"/>
                </a:solidFill>
                <a:latin typeface="Arial" panose="020B0604020202020204" pitchFamily="34" charset="0"/>
                <a:ea typeface="微软雅黑" panose="020B0503020204020204" pitchFamily="34" charset="-122"/>
              </a:rPr>
              <a:t>案例特征：待验证设备全部位于新建厂区，设备到位后需要配合环境验证周期及计划生产时间在规定时间内</a:t>
            </a:r>
            <a:r>
              <a:rPr lang="en-US" altLang="zh-CN" sz="1600" spc="80" dirty="0">
                <a:solidFill>
                  <a:schemeClr val="bg1"/>
                </a:solidFill>
                <a:latin typeface="Arial" panose="020B0604020202020204" pitchFamily="34" charset="0"/>
                <a:ea typeface="微软雅黑" panose="020B0503020204020204" pitchFamily="34" charset="-122"/>
              </a:rPr>
              <a:t>,</a:t>
            </a:r>
            <a:r>
              <a:rPr lang="zh-CN" altLang="en-US" sz="1600" spc="80" dirty="0">
                <a:solidFill>
                  <a:schemeClr val="bg1"/>
                </a:solidFill>
                <a:latin typeface="Arial" panose="020B0604020202020204" pitchFamily="34" charset="0"/>
                <a:ea typeface="微软雅黑" panose="020B0503020204020204" pitchFamily="34" charset="-122"/>
              </a:rPr>
              <a:t>完成全部验证工作，大量库房类3Q验证需配合施工方进行相关调试以及预测试，时间紧，任务重。熙迈为配合客户工期，对验证进行白班及夜班两班工作制，提前完成相关验证任务。</a:t>
            </a:r>
          </a:p>
        </p:txBody>
      </p:sp>
      <p:sp>
        <p:nvSpPr>
          <p:cNvPr id="17" name="矩形 16"/>
          <p:cNvSpPr/>
          <p:nvPr>
            <p:custDataLst>
              <p:tags r:id="rId7"/>
            </p:custDataLst>
          </p:nvPr>
        </p:nvSpPr>
        <p:spPr>
          <a:xfrm>
            <a:off x="7866753" y="1264465"/>
            <a:ext cx="3860799" cy="4747698"/>
          </a:xfrm>
          <a:prstGeom prst="rect">
            <a:avLst/>
          </a:prstGeom>
        </p:spPr>
        <p:txBody>
          <a:bodyPr anchor="t">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0" indent="0" algn="l">
              <a:lnSpc>
                <a:spcPct val="120000"/>
              </a:lnSpc>
              <a:spcBef>
                <a:spcPts val="0"/>
              </a:spcBef>
              <a:spcAft>
                <a:spcPts val="800"/>
              </a:spcAft>
              <a:buSzPct val="100000"/>
              <a:buNone/>
            </a:pPr>
            <a:r>
              <a:rPr lang="zh-CN" altLang="zh-CN" b="1" spc="100" dirty="0">
                <a:solidFill>
                  <a:schemeClr val="tx1">
                    <a:lumMod val="75000"/>
                    <a:lumOff val="25000"/>
                  </a:schemeClr>
                </a:solidFill>
                <a:latin typeface="Arial" panose="020B0604020202020204" pitchFamily="34" charset="0"/>
                <a:ea typeface="微软雅黑" panose="020B0503020204020204" pitchFamily="34" charset="-122"/>
              </a:rPr>
              <a:t>成都诺迪康生物制药有限公司</a:t>
            </a:r>
          </a:p>
          <a:p>
            <a:pPr marL="635000" lvl="1" indent="-304800" algn="l" fontAlgn="ctr">
              <a:lnSpc>
                <a:spcPct val="120000"/>
              </a:lnSpc>
              <a:spcBef>
                <a:spcPts val="0"/>
              </a:spcBef>
              <a:spcAft>
                <a:spcPts val="800"/>
              </a:spcAft>
              <a:buClrTx/>
              <a:buSzTx/>
              <a:buFont typeface="Arial" panose="020B0604020202020204" pitchFamily="34" charset="0"/>
              <a:buChar char="○"/>
            </a:pPr>
            <a:r>
              <a:rPr lang="zh-CN" altLang="en-US" sz="1600" spc="80" dirty="0">
                <a:solidFill>
                  <a:schemeClr val="tx1"/>
                </a:solidFill>
                <a:latin typeface="Arial" panose="020B0604020202020204" pitchFamily="34" charset="0"/>
                <a:ea typeface="微软雅黑" panose="020B0503020204020204" pitchFamily="34" charset="-122"/>
              </a:rPr>
              <a:t>大量温控类设备及若干各类库房3Q验证</a:t>
            </a:r>
          </a:p>
          <a:p>
            <a:pPr marL="635000" lvl="1" indent="-304800" algn="l" fontAlgn="ctr">
              <a:lnSpc>
                <a:spcPct val="120000"/>
              </a:lnSpc>
              <a:spcBef>
                <a:spcPts val="0"/>
              </a:spcBef>
              <a:spcAft>
                <a:spcPts val="800"/>
              </a:spcAft>
              <a:buSzPct val="100000"/>
              <a:buFont typeface="Arial" panose="020B0604020202020204" pitchFamily="34" charset="0"/>
              <a:buChar char="○"/>
            </a:pPr>
            <a:endParaRPr lang="en-US" altLang="zh-CN" sz="1600" spc="80" dirty="0">
              <a:solidFill>
                <a:schemeClr val="tx1">
                  <a:lumMod val="75000"/>
                  <a:lumOff val="25000"/>
                </a:schemeClr>
              </a:solidFill>
              <a:latin typeface="Arial" panose="020B0604020202020204" pitchFamily="34" charset="0"/>
              <a:ea typeface="微软雅黑" panose="020B0503020204020204" pitchFamily="34" charset="-122"/>
            </a:endParaRPr>
          </a:p>
          <a:p>
            <a:pPr marL="635000" lvl="1" indent="-304800" algn="l" fontAlgn="ctr">
              <a:lnSpc>
                <a:spcPct val="120000"/>
              </a:lnSpc>
              <a:spcBef>
                <a:spcPts val="0"/>
              </a:spcBef>
              <a:spcAft>
                <a:spcPts val="800"/>
              </a:spcAft>
              <a:buSzPct val="100000"/>
              <a:buFont typeface="Arial" panose="020B0604020202020204" pitchFamily="34" charset="0"/>
              <a:buChar char="○"/>
            </a:pPr>
            <a:r>
              <a:rPr lang="en-US" altLang="zh-CN" sz="1600" spc="80" dirty="0">
                <a:solidFill>
                  <a:schemeClr val="tx1">
                    <a:lumMod val="75000"/>
                    <a:lumOff val="25000"/>
                  </a:schemeClr>
                </a:solidFill>
                <a:latin typeface="Arial" panose="020B0604020202020204" pitchFamily="34" charset="0"/>
                <a:ea typeface="微软雅黑" panose="020B0503020204020204" pitchFamily="34" charset="-122"/>
              </a:rPr>
              <a:t>案例特征：客户新建厂房，待验证设备及库房验证计划根据现场施工进度变化频繁，熙迈长期派驻工程师在客户现场提供技术支持以及预测试服务，协助施工单位调试冷库性能，为后期的验证工作打下良好的基础。</a:t>
            </a:r>
          </a:p>
        </p:txBody>
      </p:sp>
      <p:sp>
        <p:nvSpPr>
          <p:cNvPr id="21" name="等腰三角形 20"/>
          <p:cNvSpPr/>
          <p:nvPr>
            <p:custDataLst>
              <p:tags r:id="rId8"/>
            </p:custDataLst>
          </p:nvPr>
        </p:nvSpPr>
        <p:spPr>
          <a:xfrm>
            <a:off x="5433347" y="6121177"/>
            <a:ext cx="1325299" cy="736097"/>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5"/>
          <p:cNvSpPr txBox="1"/>
          <p:nvPr/>
        </p:nvSpPr>
        <p:spPr>
          <a:xfrm>
            <a:off x="1940220" y="1466459"/>
            <a:ext cx="6197940" cy="1015663"/>
          </a:xfrm>
          <a:prstGeom prst="rect">
            <a:avLst/>
          </a:prstGeom>
          <a:noFill/>
        </p:spPr>
        <p:txBody>
          <a:bodyPr wrap="square" rtlCol="0">
            <a:spAutoFit/>
          </a:bodyPr>
          <a:lstStyle/>
          <a:p>
            <a:pPr latinLnBrk="1"/>
            <a:r>
              <a:rPr lang="en-US" altLang="ko-KR" sz="6000" b="1" dirty="0">
                <a:solidFill>
                  <a:srgbClr val="332533"/>
                </a:solidFill>
                <a:latin typeface="Arial Black" panose="020B0A04020102020204"/>
                <a:ea typeface="Arial Unicode MS"/>
                <a:cs typeface="Arial" panose="020B0604020202020204" pitchFamily="34" charset="0"/>
              </a:rPr>
              <a:t>CONTENTS</a:t>
            </a:r>
            <a:endParaRPr lang="ko-KR" altLang="en-US" sz="6000" b="1" dirty="0">
              <a:solidFill>
                <a:srgbClr val="332533"/>
              </a:solidFill>
              <a:latin typeface="Arial Black" panose="020B0A04020102020204"/>
              <a:ea typeface="Arial Unicode MS"/>
              <a:cs typeface="Arial" panose="020B0604020202020204" pitchFamily="34" charset="0"/>
            </a:endParaRPr>
          </a:p>
        </p:txBody>
      </p:sp>
      <p:sp>
        <p:nvSpPr>
          <p:cNvPr id="3" name="TextBox 16"/>
          <p:cNvSpPr txBox="1"/>
          <p:nvPr/>
        </p:nvSpPr>
        <p:spPr>
          <a:xfrm>
            <a:off x="2013538" y="2423103"/>
            <a:ext cx="4338493" cy="646331"/>
          </a:xfrm>
          <a:prstGeom prst="rect">
            <a:avLst/>
          </a:prstGeom>
          <a:noFill/>
        </p:spPr>
        <p:txBody>
          <a:bodyPr wrap="square" rtlCol="0">
            <a:spAutoFit/>
          </a:bodyPr>
          <a:lstStyle/>
          <a:p>
            <a:pPr latinLnBrk="1"/>
            <a:r>
              <a:rPr lang="zh-CN" altLang="en-US" sz="3600" b="1" dirty="0">
                <a:solidFill>
                  <a:srgbClr val="332533"/>
                </a:solidFill>
                <a:latin typeface="微软雅黑" panose="020B0503020204020204" pitchFamily="34" charset="-122"/>
                <a:ea typeface="微软雅黑" panose="020B0503020204020204" pitchFamily="34" charset="-122"/>
              </a:rPr>
              <a:t>目 录</a:t>
            </a:r>
            <a:endParaRPr lang="ko-KR" altLang="en-US" sz="3600" b="1" dirty="0">
              <a:solidFill>
                <a:srgbClr val="332533"/>
              </a:solidFill>
              <a:latin typeface="微软雅黑" panose="020B0503020204020204" pitchFamily="34" charset="-122"/>
              <a:ea typeface="Arial Unicode MS"/>
              <a:cs typeface="Arial" panose="020B0604020202020204" pitchFamily="34" charset="0"/>
            </a:endParaRPr>
          </a:p>
        </p:txBody>
      </p:sp>
      <p:sp>
        <p:nvSpPr>
          <p:cNvPr id="4" name="직사각형 25"/>
          <p:cNvSpPr/>
          <p:nvPr/>
        </p:nvSpPr>
        <p:spPr>
          <a:xfrm>
            <a:off x="2013538" y="3429000"/>
            <a:ext cx="2204894" cy="584775"/>
          </a:xfrm>
          <a:prstGeom prst="rect">
            <a:avLst/>
          </a:prstGeom>
        </p:spPr>
        <p:txBody>
          <a:bodyPr wrap="square">
            <a:spAutoFit/>
          </a:bodyPr>
          <a:lstStyle/>
          <a:p>
            <a:pPr latinLnBrk="1"/>
            <a:r>
              <a:rPr lang="en-US" altLang="ko-KR" sz="3200" b="1" dirty="0">
                <a:solidFill>
                  <a:srgbClr val="332533"/>
                </a:solidFill>
                <a:latin typeface="Arial" panose="020B0604020202020204"/>
                <a:ea typeface="Arial Unicode MS"/>
              </a:rPr>
              <a:t>P</a:t>
            </a:r>
            <a:r>
              <a:rPr lang="en-US" altLang="zh-CN" sz="3200" b="1" dirty="0">
                <a:solidFill>
                  <a:srgbClr val="332533"/>
                </a:solidFill>
                <a:latin typeface="Arial" panose="020B0604020202020204"/>
                <a:ea typeface="Arial Unicode MS"/>
              </a:rPr>
              <a:t>ART</a:t>
            </a:r>
            <a:r>
              <a:rPr lang="en-US" altLang="ko-KR" sz="3200" b="1" dirty="0">
                <a:solidFill>
                  <a:srgbClr val="332533"/>
                </a:solidFill>
                <a:latin typeface="Arial" panose="020B0604020202020204"/>
                <a:ea typeface="Arial Unicode MS"/>
              </a:rPr>
              <a:t> 01</a:t>
            </a:r>
            <a:endParaRPr lang="ko-KR" altLang="en-US" sz="3200" b="1" dirty="0">
              <a:solidFill>
                <a:srgbClr val="332533"/>
              </a:solidFill>
              <a:latin typeface="Arial" panose="020B0604020202020204"/>
              <a:ea typeface="Arial Unicode MS"/>
            </a:endParaRPr>
          </a:p>
        </p:txBody>
      </p:sp>
      <p:pic>
        <p:nvPicPr>
          <p:cNvPr id="5" name="图形 4"/>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744401" y="1400734"/>
            <a:ext cx="375471" cy="375471"/>
          </a:xfrm>
          <a:prstGeom prst="rect">
            <a:avLst/>
          </a:prstGeom>
        </p:spPr>
      </p:pic>
      <p:sp>
        <p:nvSpPr>
          <p:cNvPr id="6" name="직사각형 25"/>
          <p:cNvSpPr/>
          <p:nvPr/>
        </p:nvSpPr>
        <p:spPr>
          <a:xfrm>
            <a:off x="6096000" y="3425097"/>
            <a:ext cx="2204894" cy="584775"/>
          </a:xfrm>
          <a:prstGeom prst="rect">
            <a:avLst/>
          </a:prstGeom>
        </p:spPr>
        <p:txBody>
          <a:bodyPr wrap="square">
            <a:spAutoFit/>
          </a:bodyPr>
          <a:lstStyle/>
          <a:p>
            <a:pPr latinLnBrk="1"/>
            <a:r>
              <a:rPr lang="en-US" altLang="ko-KR" sz="3200" b="1" dirty="0">
                <a:solidFill>
                  <a:srgbClr val="332533"/>
                </a:solidFill>
                <a:latin typeface="Arial" panose="020B0604020202020204"/>
                <a:ea typeface="Arial Unicode MS"/>
              </a:rPr>
              <a:t>P</a:t>
            </a:r>
            <a:r>
              <a:rPr lang="en-US" altLang="zh-CN" sz="3200" b="1" dirty="0">
                <a:solidFill>
                  <a:srgbClr val="332533"/>
                </a:solidFill>
                <a:latin typeface="Arial" panose="020B0604020202020204"/>
                <a:ea typeface="Arial Unicode MS"/>
              </a:rPr>
              <a:t>ART</a:t>
            </a:r>
            <a:r>
              <a:rPr lang="en-US" altLang="ko-KR" sz="3200" b="1" dirty="0">
                <a:solidFill>
                  <a:srgbClr val="332533"/>
                </a:solidFill>
                <a:latin typeface="Arial" panose="020B0604020202020204"/>
                <a:ea typeface="Arial Unicode MS"/>
              </a:rPr>
              <a:t> 02</a:t>
            </a:r>
            <a:endParaRPr lang="ko-KR" altLang="en-US" sz="3200" b="1" dirty="0">
              <a:solidFill>
                <a:srgbClr val="332533"/>
              </a:solidFill>
              <a:latin typeface="Arial" panose="020B0604020202020204"/>
              <a:ea typeface="Arial Unicode MS"/>
            </a:endParaRPr>
          </a:p>
        </p:txBody>
      </p:sp>
      <p:sp>
        <p:nvSpPr>
          <p:cNvPr id="8" name="직사각형 25"/>
          <p:cNvSpPr/>
          <p:nvPr/>
        </p:nvSpPr>
        <p:spPr>
          <a:xfrm>
            <a:off x="2034206" y="4872492"/>
            <a:ext cx="2204894" cy="584775"/>
          </a:xfrm>
          <a:prstGeom prst="rect">
            <a:avLst/>
          </a:prstGeom>
        </p:spPr>
        <p:txBody>
          <a:bodyPr wrap="square">
            <a:spAutoFit/>
          </a:bodyPr>
          <a:lstStyle/>
          <a:p>
            <a:pPr latinLnBrk="1"/>
            <a:r>
              <a:rPr lang="en-US" altLang="ko-KR" sz="3200" b="1" dirty="0">
                <a:solidFill>
                  <a:srgbClr val="332533"/>
                </a:solidFill>
                <a:latin typeface="Arial" panose="020B0604020202020204"/>
                <a:ea typeface="Arial Unicode MS"/>
              </a:rPr>
              <a:t>P</a:t>
            </a:r>
            <a:r>
              <a:rPr lang="en-US" altLang="zh-CN" sz="3200" b="1" dirty="0">
                <a:solidFill>
                  <a:srgbClr val="332533"/>
                </a:solidFill>
                <a:latin typeface="Arial" panose="020B0604020202020204"/>
                <a:ea typeface="Arial Unicode MS"/>
              </a:rPr>
              <a:t>ART</a:t>
            </a:r>
            <a:r>
              <a:rPr lang="en-US" altLang="ko-KR" sz="3200" b="1" dirty="0">
                <a:solidFill>
                  <a:srgbClr val="332533"/>
                </a:solidFill>
                <a:latin typeface="Arial" panose="020B0604020202020204"/>
                <a:ea typeface="Arial Unicode MS"/>
              </a:rPr>
              <a:t> 03</a:t>
            </a:r>
            <a:endParaRPr lang="ko-KR" altLang="en-US" sz="3200" b="1" dirty="0">
              <a:solidFill>
                <a:srgbClr val="332533"/>
              </a:solidFill>
              <a:latin typeface="Arial" panose="020B0604020202020204"/>
              <a:ea typeface="Arial Unicode MS"/>
            </a:endParaRPr>
          </a:p>
        </p:txBody>
      </p:sp>
      <p:sp>
        <p:nvSpPr>
          <p:cNvPr id="9" name="文本框 8"/>
          <p:cNvSpPr txBox="1"/>
          <p:nvPr/>
        </p:nvSpPr>
        <p:spPr>
          <a:xfrm>
            <a:off x="2034206" y="3994614"/>
            <a:ext cx="2848689" cy="422808"/>
          </a:xfrm>
          <a:prstGeom prst="rect">
            <a:avLst/>
          </a:prstGeom>
          <a:noFill/>
        </p:spPr>
        <p:txBody>
          <a:bodyPr wrap="square" rtlCol="0">
            <a:spAutoFit/>
          </a:bodyPr>
          <a:lstStyle/>
          <a:p>
            <a:pPr>
              <a:lnSpc>
                <a:spcPct val="150000"/>
              </a:lnSpc>
            </a:pPr>
            <a:r>
              <a:rPr lang="zh-CN" altLang="en-US" sz="1600" b="1" dirty="0">
                <a:solidFill>
                  <a:schemeClr val="bg2">
                    <a:lumMod val="50000"/>
                  </a:schemeClr>
                </a:solidFill>
                <a:latin typeface="思源黑体 CN Bold" panose="020B0800000000000000" pitchFamily="34" charset="-122"/>
                <a:ea typeface="思源黑体 CN Bold" panose="020B0800000000000000" pitchFamily="34" charset="-122"/>
              </a:rPr>
              <a:t>温度控制类设备设施产品目录</a:t>
            </a:r>
          </a:p>
        </p:txBody>
      </p:sp>
      <p:sp>
        <p:nvSpPr>
          <p:cNvPr id="10" name="文本框 9"/>
          <p:cNvSpPr txBox="1"/>
          <p:nvPr/>
        </p:nvSpPr>
        <p:spPr>
          <a:xfrm>
            <a:off x="6161199" y="3946907"/>
            <a:ext cx="2848689" cy="422808"/>
          </a:xfrm>
          <a:prstGeom prst="rect">
            <a:avLst/>
          </a:prstGeom>
          <a:noFill/>
        </p:spPr>
        <p:txBody>
          <a:bodyPr wrap="square" rtlCol="0">
            <a:spAutoFit/>
          </a:bodyPr>
          <a:lstStyle>
            <a:defPPr>
              <a:defRPr lang="zh-CN"/>
            </a:defPPr>
            <a:lvl1pPr>
              <a:lnSpc>
                <a:spcPct val="150000"/>
              </a:lnSpc>
              <a:defRPr sz="1600" b="1">
                <a:solidFill>
                  <a:schemeClr val="bg2">
                    <a:lumMod val="50000"/>
                  </a:schemeClr>
                </a:solidFill>
                <a:latin typeface="思源黑体 CN Bold" panose="020B0800000000000000" pitchFamily="34" charset="-122"/>
                <a:ea typeface="思源黑体 CN Bold" panose="020B0800000000000000" pitchFamily="34" charset="-122"/>
              </a:defRPr>
            </a:lvl1pPr>
          </a:lstStyle>
          <a:p>
            <a:r>
              <a:rPr lang="zh-CN" altLang="en-US" dirty="0"/>
              <a:t>常用仪器</a:t>
            </a:r>
          </a:p>
        </p:txBody>
      </p:sp>
      <p:sp>
        <p:nvSpPr>
          <p:cNvPr id="11" name="文本框 10"/>
          <p:cNvSpPr txBox="1"/>
          <p:nvPr/>
        </p:nvSpPr>
        <p:spPr>
          <a:xfrm>
            <a:off x="2013538" y="5504973"/>
            <a:ext cx="2848689" cy="418128"/>
          </a:xfrm>
          <a:prstGeom prst="rect">
            <a:avLst/>
          </a:prstGeom>
          <a:noFill/>
        </p:spPr>
        <p:txBody>
          <a:bodyPr wrap="square" rtlCol="0">
            <a:spAutoFit/>
          </a:bodyPr>
          <a:lstStyle>
            <a:defPPr>
              <a:defRPr lang="zh-CN"/>
            </a:defPPr>
            <a:lvl1pPr>
              <a:lnSpc>
                <a:spcPct val="150000"/>
              </a:lnSpc>
              <a:defRPr sz="1600" b="1">
                <a:solidFill>
                  <a:schemeClr val="bg2">
                    <a:lumMod val="50000"/>
                  </a:schemeClr>
                </a:solidFill>
                <a:latin typeface="思源黑体 CN Bold" panose="020B0800000000000000" pitchFamily="34" charset="-122"/>
                <a:ea typeface="思源黑体 CN Bold" panose="020B0800000000000000" pitchFamily="34" charset="-122"/>
              </a:defRPr>
            </a:lvl1pPr>
          </a:lstStyle>
          <a:p>
            <a:r>
              <a:rPr lang="zh-CN" altLang="en-US" dirty="0"/>
              <a:t>服务案例详述</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p:cNvSpPr/>
          <p:nvPr>
            <p:custDataLst>
              <p:tags r:id="rId2"/>
            </p:custDataLst>
          </p:nvPr>
        </p:nvSpPr>
        <p:spPr>
          <a:xfrm>
            <a:off x="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6" name="等腰三角形 15"/>
          <p:cNvSpPr/>
          <p:nvPr>
            <p:custDataLst>
              <p:tags r:id="rId3"/>
            </p:custDataLst>
          </p:nvPr>
        </p:nvSpPr>
        <p:spPr>
          <a:xfrm flipV="1">
            <a:off x="5433347" y="0"/>
            <a:ext cx="1325299" cy="736097"/>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20" name="菱形 19"/>
          <p:cNvSpPr/>
          <p:nvPr>
            <p:custDataLst>
              <p:tags r:id="rId4"/>
            </p:custDataLst>
          </p:nvPr>
        </p:nvSpPr>
        <p:spPr>
          <a:xfrm>
            <a:off x="4397823" y="1560285"/>
            <a:ext cx="3396343" cy="3396343"/>
          </a:xfrm>
          <a:prstGeom prst="diamond">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3" name="矩形 12"/>
          <p:cNvSpPr/>
          <p:nvPr>
            <p:custDataLst>
              <p:tags r:id="rId5"/>
            </p:custDataLst>
          </p:nvPr>
        </p:nvSpPr>
        <p:spPr>
          <a:xfrm>
            <a:off x="4905820" y="2046514"/>
            <a:ext cx="2380347" cy="2423884"/>
          </a:xfrm>
          <a:prstGeom prst="rect">
            <a:avLst/>
          </a:prstGeom>
        </p:spPr>
        <p:txBody>
          <a:bodyPr wrap="square" anchor="ctr">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algn="ctr">
              <a:lnSpc>
                <a:spcPct val="100000"/>
              </a:lnSpc>
              <a:spcBef>
                <a:spcPts val="0"/>
              </a:spcBef>
              <a:spcAft>
                <a:spcPts val="0"/>
              </a:spcAft>
              <a:buSzPct val="100000"/>
              <a:buNone/>
            </a:pPr>
            <a:r>
              <a:rPr lang="zh-CN" altLang="en-US" sz="4000" b="1" spc="240" dirty="0">
                <a:solidFill>
                  <a:schemeClr val="lt1"/>
                </a:solidFill>
                <a:latin typeface="Arial" panose="020B0604020202020204" pitchFamily="34" charset="0"/>
                <a:ea typeface="微软雅黑" panose="020B0503020204020204" pitchFamily="34" charset="-122"/>
              </a:rPr>
              <a:t>服务案例详述</a:t>
            </a:r>
          </a:p>
        </p:txBody>
      </p:sp>
      <p:sp>
        <p:nvSpPr>
          <p:cNvPr id="15" name="矩形 14"/>
          <p:cNvSpPr/>
          <p:nvPr>
            <p:custDataLst>
              <p:tags r:id="rId6"/>
            </p:custDataLst>
          </p:nvPr>
        </p:nvSpPr>
        <p:spPr>
          <a:xfrm>
            <a:off x="464448" y="1264465"/>
            <a:ext cx="3860799" cy="4747698"/>
          </a:xfrm>
          <a:prstGeom prst="rect">
            <a:avLst/>
          </a:prstGeom>
        </p:spPr>
        <p:txBody>
          <a:bodyPr anchor="t">
            <a:normAutofit lnSpcReduction="1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0" indent="0" algn="l">
              <a:lnSpc>
                <a:spcPct val="120000"/>
              </a:lnSpc>
              <a:spcBef>
                <a:spcPts val="0"/>
              </a:spcBef>
              <a:spcAft>
                <a:spcPts val="800"/>
              </a:spcAft>
              <a:buSzPct val="100000"/>
              <a:buNone/>
            </a:pPr>
            <a:r>
              <a:rPr lang="zh-CN" altLang="en-US" b="1" spc="100" dirty="0">
                <a:solidFill>
                  <a:schemeClr val="bg1"/>
                </a:solidFill>
                <a:latin typeface="Arial" panose="020B0604020202020204" pitchFamily="34" charset="0"/>
                <a:ea typeface="微软雅黑" panose="020B0503020204020204" pitchFamily="34" charset="-122"/>
              </a:rPr>
              <a:t>赛默飞世尔科技（中国）</a:t>
            </a:r>
            <a:r>
              <a:rPr lang="zh-CN" altLang="en-US" spc="100" dirty="0">
                <a:solidFill>
                  <a:schemeClr val="bg1"/>
                </a:solidFill>
                <a:latin typeface="Arial" panose="020B0604020202020204" pitchFamily="34" charset="0"/>
                <a:ea typeface="微软雅黑" panose="020B0503020204020204" pitchFamily="34" charset="-122"/>
              </a:rPr>
              <a:t> </a:t>
            </a:r>
          </a:p>
          <a:p>
            <a:pPr marL="635000" lvl="1" indent="-304800" algn="l" fontAlgn="ctr">
              <a:lnSpc>
                <a:spcPct val="120000"/>
              </a:lnSpc>
              <a:spcBef>
                <a:spcPts val="0"/>
              </a:spcBef>
              <a:spcAft>
                <a:spcPts val="800"/>
              </a:spcAft>
              <a:buSzPct val="100000"/>
              <a:buFont typeface="Arial" panose="020B0604020202020204" pitchFamily="34" charset="0"/>
              <a:buChar char="○"/>
            </a:pPr>
            <a:r>
              <a:rPr lang="zh-CN" altLang="en-US" sz="1600" spc="80" dirty="0">
                <a:solidFill>
                  <a:schemeClr val="bg1"/>
                </a:solidFill>
                <a:latin typeface="Arial" panose="020B0604020202020204" pitchFamily="34" charset="0"/>
                <a:ea typeface="微软雅黑" panose="020B0503020204020204" pitchFamily="34" charset="-122"/>
              </a:rPr>
              <a:t>若干各类库房RQ验证</a:t>
            </a:r>
          </a:p>
          <a:p>
            <a:pPr marL="635000" lvl="1" indent="-304800" algn="l" fontAlgn="ctr">
              <a:lnSpc>
                <a:spcPct val="120000"/>
              </a:lnSpc>
              <a:spcBef>
                <a:spcPts val="0"/>
              </a:spcBef>
              <a:spcAft>
                <a:spcPts val="800"/>
              </a:spcAft>
              <a:buSzPct val="100000"/>
              <a:buFont typeface="Arial" panose="020B0604020202020204" pitchFamily="34" charset="0"/>
              <a:buChar char="○"/>
            </a:pPr>
            <a:endParaRPr lang="zh-CN" altLang="en-US" sz="1600" spc="80" dirty="0">
              <a:solidFill>
                <a:schemeClr val="bg1"/>
              </a:solidFill>
              <a:latin typeface="Arial" panose="020B0604020202020204" pitchFamily="34" charset="0"/>
              <a:ea typeface="微软雅黑" panose="020B0503020204020204" pitchFamily="34" charset="-122"/>
            </a:endParaRPr>
          </a:p>
          <a:p>
            <a:pPr marL="635000" lvl="1" indent="-304800" algn="l" fontAlgn="ctr">
              <a:lnSpc>
                <a:spcPct val="120000"/>
              </a:lnSpc>
              <a:spcBef>
                <a:spcPts val="0"/>
              </a:spcBef>
              <a:spcAft>
                <a:spcPts val="800"/>
              </a:spcAft>
              <a:buSzPct val="100000"/>
              <a:buFont typeface="Arial" panose="020B0604020202020204" pitchFamily="34" charset="0"/>
              <a:buChar char="○"/>
            </a:pPr>
            <a:r>
              <a:rPr lang="zh-CN" altLang="en-US" sz="1600" spc="80" dirty="0">
                <a:solidFill>
                  <a:schemeClr val="bg1"/>
                </a:solidFill>
                <a:latin typeface="Arial" panose="020B0604020202020204" pitchFamily="34" charset="0"/>
                <a:ea typeface="微软雅黑" panose="020B0503020204020204" pitchFamily="34" charset="-122"/>
              </a:rPr>
              <a:t>案例特征：使用中的成品冷库，冬季夏季极端条件下的温度分布测试，白天工作时间仓库持续发货，在不影响客户日常发货的前提下利用夜班或周末时间完成冷库的布点，测试以及数据收集任务，并根据测试结果给出合理的指导意见。</a:t>
            </a:r>
          </a:p>
        </p:txBody>
      </p:sp>
      <p:sp>
        <p:nvSpPr>
          <p:cNvPr id="17" name="矩形 16"/>
          <p:cNvSpPr/>
          <p:nvPr>
            <p:custDataLst>
              <p:tags r:id="rId7"/>
            </p:custDataLst>
          </p:nvPr>
        </p:nvSpPr>
        <p:spPr>
          <a:xfrm>
            <a:off x="7866753" y="1264465"/>
            <a:ext cx="3860799" cy="4747698"/>
          </a:xfrm>
          <a:prstGeom prst="rect">
            <a:avLst/>
          </a:prstGeom>
        </p:spPr>
        <p:txBody>
          <a:bodyPr anchor="t">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0" indent="0" algn="l">
              <a:lnSpc>
                <a:spcPct val="120000"/>
              </a:lnSpc>
              <a:spcBef>
                <a:spcPts val="0"/>
              </a:spcBef>
              <a:spcAft>
                <a:spcPts val="800"/>
              </a:spcAft>
              <a:buSzPct val="100000"/>
              <a:buNone/>
            </a:pPr>
            <a:r>
              <a:rPr lang="zh-CN" altLang="zh-CN" b="1" spc="100" dirty="0">
                <a:solidFill>
                  <a:schemeClr val="tx1">
                    <a:lumMod val="75000"/>
                    <a:lumOff val="25000"/>
                  </a:schemeClr>
                </a:solidFill>
                <a:latin typeface="Arial" panose="020B0604020202020204" pitchFamily="34" charset="0"/>
                <a:ea typeface="微软雅黑" panose="020B0503020204020204" pitchFamily="34" charset="-122"/>
              </a:rPr>
              <a:t>上海浦东国际机场货运站有限公司</a:t>
            </a:r>
          </a:p>
          <a:p>
            <a:pPr marL="635000" lvl="1" indent="-304800" algn="l" fontAlgn="ctr">
              <a:lnSpc>
                <a:spcPct val="120000"/>
              </a:lnSpc>
              <a:spcBef>
                <a:spcPts val="0"/>
              </a:spcBef>
              <a:spcAft>
                <a:spcPts val="800"/>
              </a:spcAft>
              <a:buClrTx/>
              <a:buSzTx/>
              <a:buFont typeface="Arial" panose="020B0604020202020204" pitchFamily="34" charset="0"/>
              <a:buChar char="○"/>
            </a:pPr>
            <a:r>
              <a:rPr lang="zh-CN" altLang="en-US" sz="1600" spc="80" dirty="0">
                <a:solidFill>
                  <a:schemeClr val="tx1"/>
                </a:solidFill>
                <a:latin typeface="Arial" panose="020B0604020202020204" pitchFamily="34" charset="0"/>
                <a:ea typeface="微软雅黑" panose="020B0503020204020204" pitchFamily="34" charset="-122"/>
              </a:rPr>
              <a:t>大量冷链存储库房RQ验证</a:t>
            </a:r>
          </a:p>
          <a:p>
            <a:pPr marL="635000" lvl="1" indent="-304800" algn="l" fontAlgn="ctr">
              <a:lnSpc>
                <a:spcPct val="120000"/>
              </a:lnSpc>
              <a:spcBef>
                <a:spcPts val="0"/>
              </a:spcBef>
              <a:spcAft>
                <a:spcPts val="800"/>
              </a:spcAft>
              <a:buClrTx/>
              <a:buSzTx/>
              <a:buFont typeface="Arial" panose="020B0604020202020204" pitchFamily="34" charset="0"/>
              <a:buChar char="○"/>
            </a:pPr>
            <a:endParaRPr lang="zh-CN" altLang="en-US" sz="1600" spc="80" dirty="0">
              <a:solidFill>
                <a:schemeClr val="tx1"/>
              </a:solidFill>
              <a:latin typeface="Arial" panose="020B0604020202020204" pitchFamily="34" charset="0"/>
              <a:ea typeface="微软雅黑" panose="020B0503020204020204" pitchFamily="34" charset="-122"/>
            </a:endParaRPr>
          </a:p>
          <a:p>
            <a:pPr marL="635000" lvl="1" indent="-304800" algn="l" fontAlgn="ctr">
              <a:lnSpc>
                <a:spcPct val="120000"/>
              </a:lnSpc>
              <a:spcBef>
                <a:spcPts val="0"/>
              </a:spcBef>
              <a:spcAft>
                <a:spcPts val="800"/>
              </a:spcAft>
              <a:buClrTx/>
              <a:buSzTx/>
              <a:buFont typeface="Arial" panose="020B0604020202020204" pitchFamily="34" charset="0"/>
              <a:buChar char="○"/>
            </a:pPr>
            <a:r>
              <a:rPr lang="zh-CN" altLang="en-US" sz="1600" spc="80" dirty="0">
                <a:solidFill>
                  <a:schemeClr val="tx1"/>
                </a:solidFill>
                <a:latin typeface="Arial" panose="020B0604020202020204" pitchFamily="34" charset="0"/>
                <a:ea typeface="微软雅黑" panose="020B0503020204020204" pitchFamily="34" charset="-122"/>
              </a:rPr>
              <a:t>案例特征：大量使用中的冷库临近再验证周期，客户给定的验证周期短，熙迈配合客户同时展开多个冷库的RQ验证，赶在客户冷库到期前保质保量地完成所有验证任务。</a:t>
            </a:r>
          </a:p>
        </p:txBody>
      </p:sp>
      <p:sp>
        <p:nvSpPr>
          <p:cNvPr id="21" name="等腰三角形 20"/>
          <p:cNvSpPr/>
          <p:nvPr>
            <p:custDataLst>
              <p:tags r:id="rId8"/>
            </p:custDataLst>
          </p:nvPr>
        </p:nvSpPr>
        <p:spPr>
          <a:xfrm>
            <a:off x="5433347" y="6121177"/>
            <a:ext cx="1325299" cy="736097"/>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Tree>
    <p:custDataLst>
      <p:tags r:id="rId1"/>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0"/>
          <p:cNvSpPr txBox="1"/>
          <p:nvPr/>
        </p:nvSpPr>
        <p:spPr>
          <a:xfrm>
            <a:off x="691691" y="1255780"/>
            <a:ext cx="6199133" cy="2369880"/>
          </a:xfrm>
          <a:prstGeom prst="rect">
            <a:avLst/>
          </a:prstGeom>
          <a:noFill/>
        </p:spPr>
        <p:txBody>
          <a:bodyPr wrap="square" rtlCol="0">
            <a:spAutoFit/>
          </a:bodyPr>
          <a:lstStyle/>
          <a:p>
            <a:r>
              <a:rPr lang="en-US" altLang="zh-CN" sz="8800" b="1"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Thanks</a:t>
            </a:r>
            <a:r>
              <a:rPr lang="zh-CN" altLang="en-US" sz="8800" b="1"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a:t>
            </a:r>
            <a:endParaRPr lang="en-US" altLang="zh-CN" sz="8800" b="1"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a:p>
            <a:r>
              <a:rPr lang="zh-CN" altLang="en-US" sz="6000" b="1"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感谢观看</a:t>
            </a:r>
            <a:endParaRPr lang="ko-KR" altLang="en-US" sz="6000" b="1" dirty="0">
              <a:solidFill>
                <a:schemeClr val="bg1"/>
              </a:solidFill>
              <a:latin typeface="微软雅黑" panose="020B0503020204020204" pitchFamily="34" charset="-122"/>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WELCOME MESSAGE"/>
          <p:cNvSpPr txBox="1"/>
          <p:nvPr/>
        </p:nvSpPr>
        <p:spPr>
          <a:xfrm>
            <a:off x="6537361" y="2543925"/>
            <a:ext cx="5435564" cy="1568450"/>
          </a:xfrm>
          <a:prstGeom prst="rect">
            <a:avLst/>
          </a:prstGeom>
          <a:ln w="12700">
            <a:miter lim="400000"/>
          </a:ln>
        </p:spPr>
        <p:txBody>
          <a:bodyPr wrap="square" lIns="22860" rIns="22860">
            <a:spAutoFit/>
          </a:bodyPr>
          <a:lstStyle>
            <a:lvl1pPr>
              <a:defRPr sz="8400" b="1">
                <a:solidFill>
                  <a:srgbClr val="494949"/>
                </a:solidFill>
                <a:latin typeface="Lato Black"/>
                <a:ea typeface="Lato Black"/>
                <a:cs typeface="Lato Black"/>
                <a:sym typeface="Lato Black"/>
              </a:defRPr>
            </a:lvl1pPr>
          </a:lstStyle>
          <a:p>
            <a:pPr>
              <a:lnSpc>
                <a:spcPct val="150000"/>
              </a:lnSpc>
            </a:pPr>
            <a:r>
              <a:rPr lang="zh-CN" altLang="en-US" sz="3200" dirty="0">
                <a:solidFill>
                  <a:schemeClr val="bg2">
                    <a:lumMod val="50000"/>
                  </a:schemeClr>
                </a:solidFill>
                <a:latin typeface="思源黑体 CN Bold" panose="020B0800000000000000" pitchFamily="34" charset="-122"/>
                <a:ea typeface="思源黑体 CN Bold" panose="020B0800000000000000" pitchFamily="34" charset="-122"/>
              </a:rPr>
              <a:t>温度控制类设备设施</a:t>
            </a:r>
          </a:p>
          <a:p>
            <a:pPr>
              <a:lnSpc>
                <a:spcPct val="150000"/>
              </a:lnSpc>
            </a:pPr>
            <a:r>
              <a:rPr lang="zh-CN" altLang="en-US" sz="3200" b="1" dirty="0">
                <a:solidFill>
                  <a:schemeClr val="bg2">
                    <a:lumMod val="50000"/>
                  </a:schemeClr>
                </a:solidFill>
                <a:latin typeface="思源黑体 CN Bold" panose="020B0800000000000000" pitchFamily="34" charset="-122"/>
                <a:ea typeface="思源黑体 CN Bold" panose="020B0800000000000000" pitchFamily="34" charset="-122"/>
              </a:rPr>
              <a:t>产品目录</a:t>
            </a:r>
          </a:p>
        </p:txBody>
      </p:sp>
      <p:sp>
        <p:nvSpPr>
          <p:cNvPr id="3" name="线条"/>
          <p:cNvSpPr/>
          <p:nvPr/>
        </p:nvSpPr>
        <p:spPr>
          <a:xfrm>
            <a:off x="6537400" y="4238762"/>
            <a:ext cx="818431" cy="0"/>
          </a:xfrm>
          <a:prstGeom prst="line">
            <a:avLst/>
          </a:prstGeom>
          <a:ln w="38100">
            <a:solidFill>
              <a:srgbClr val="4EC3E0"/>
            </a:solidFill>
            <a:miter/>
          </a:ln>
        </p:spPr>
        <p:txBody>
          <a:bodyPr lIns="22860" rIns="22860"/>
          <a:lstStyle/>
          <a:p>
            <a:endParaRPr sz="820"/>
          </a:p>
        </p:txBody>
      </p:sp>
      <p:sp>
        <p:nvSpPr>
          <p:cNvPr id="5" name="직사각형 25"/>
          <p:cNvSpPr/>
          <p:nvPr/>
        </p:nvSpPr>
        <p:spPr>
          <a:xfrm>
            <a:off x="6483985" y="1343660"/>
            <a:ext cx="1644015" cy="1198880"/>
          </a:xfrm>
          <a:prstGeom prst="rect">
            <a:avLst/>
          </a:prstGeom>
        </p:spPr>
        <p:txBody>
          <a:bodyPr wrap="square">
            <a:spAutoFit/>
          </a:bodyPr>
          <a:lstStyle/>
          <a:p>
            <a:pPr latinLnBrk="1"/>
            <a:r>
              <a:rPr lang="en-US" altLang="ko-KR" sz="3600" b="1" dirty="0">
                <a:solidFill>
                  <a:srgbClr val="332533"/>
                </a:solidFill>
                <a:latin typeface="Arial" panose="020B0604020202020204"/>
                <a:ea typeface="Arial Unicode MS"/>
              </a:rPr>
              <a:t>P</a:t>
            </a:r>
            <a:r>
              <a:rPr lang="en-US" altLang="zh-CN" sz="3600" b="1" dirty="0">
                <a:solidFill>
                  <a:srgbClr val="332533"/>
                </a:solidFill>
                <a:latin typeface="Arial" panose="020B0604020202020204"/>
                <a:ea typeface="Arial Unicode MS"/>
              </a:rPr>
              <a:t>ART</a:t>
            </a:r>
            <a:r>
              <a:rPr lang="en-US" altLang="ko-KR" sz="3600" b="1" dirty="0">
                <a:solidFill>
                  <a:srgbClr val="332533"/>
                </a:solidFill>
                <a:latin typeface="Arial" panose="020B0604020202020204"/>
                <a:ea typeface="Arial Unicode MS"/>
              </a:rPr>
              <a:t> 01</a:t>
            </a:r>
            <a:endParaRPr lang="ko-KR" altLang="en-US" sz="3600" b="1" dirty="0">
              <a:solidFill>
                <a:srgbClr val="332533"/>
              </a:solidFill>
              <a:latin typeface="Arial" panose="020B0604020202020204"/>
              <a:ea typeface="Arial Unicode M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WELCOME MESSAGE"/>
          <p:cNvSpPr txBox="1"/>
          <p:nvPr/>
        </p:nvSpPr>
        <p:spPr>
          <a:xfrm>
            <a:off x="4993492" y="1303003"/>
            <a:ext cx="5026808" cy="400110"/>
          </a:xfrm>
          <a:prstGeom prst="rect">
            <a:avLst/>
          </a:prstGeom>
          <a:ln w="12700">
            <a:miter lim="400000"/>
          </a:ln>
        </p:spPr>
        <p:txBody>
          <a:bodyPr wrap="square" lIns="22860" rIns="22860">
            <a:spAutoFit/>
          </a:bodyPr>
          <a:lstStyle>
            <a:lvl1pPr>
              <a:defRPr sz="8400" b="1">
                <a:solidFill>
                  <a:srgbClr val="494949"/>
                </a:solidFill>
                <a:latin typeface="Lato Black"/>
                <a:ea typeface="Lato Black"/>
                <a:cs typeface="Lato Black"/>
                <a:sym typeface="Lato Black"/>
              </a:defRPr>
            </a:lvl1pPr>
          </a:lstStyle>
          <a:p>
            <a:r>
              <a:rPr lang="zh-CN" altLang="en-US" sz="2000" dirty="0">
                <a:solidFill>
                  <a:srgbClr val="494949"/>
                </a:solidFill>
                <a:latin typeface="微软雅黑" panose="020B0503020204020204" pitchFamily="34" charset="-122"/>
                <a:ea typeface="微软雅黑" panose="020B0503020204020204" pitchFamily="34" charset="-122"/>
              </a:rPr>
              <a:t>熙迈</a:t>
            </a:r>
            <a:r>
              <a:rPr lang="en-US" altLang="zh-CN" sz="2000" dirty="0">
                <a:solidFill>
                  <a:srgbClr val="494949"/>
                </a:solidFill>
                <a:latin typeface="微软雅黑" panose="020B0503020204020204" pitchFamily="34" charset="-122"/>
                <a:ea typeface="微软雅黑" panose="020B0503020204020204" pitchFamily="34" charset="-122"/>
              </a:rPr>
              <a:t>GMP</a:t>
            </a:r>
            <a:r>
              <a:rPr lang="zh-CN" altLang="en-US" sz="2000" dirty="0">
                <a:solidFill>
                  <a:srgbClr val="494949"/>
                </a:solidFill>
                <a:latin typeface="微软雅黑" panose="020B0503020204020204" pitchFamily="34" charset="-122"/>
                <a:ea typeface="微软雅黑" panose="020B0503020204020204" pitchFamily="34" charset="-122"/>
              </a:rPr>
              <a:t>合规服务</a:t>
            </a:r>
            <a:r>
              <a:rPr lang="en-US" altLang="zh-CN" sz="2000" dirty="0">
                <a:solidFill>
                  <a:srgbClr val="494949"/>
                </a:solidFill>
                <a:latin typeface="微软雅黑" panose="020B0503020204020204" pitchFamily="34" charset="-122"/>
                <a:ea typeface="微软雅黑" panose="020B0503020204020204" pitchFamily="34" charset="-122"/>
              </a:rPr>
              <a:t>-</a:t>
            </a:r>
            <a:r>
              <a:rPr lang="zh-CN" altLang="en-US" sz="2000" dirty="0">
                <a:solidFill>
                  <a:srgbClr val="494949"/>
                </a:solidFill>
                <a:latin typeface="微软雅黑" panose="020B0503020204020204" pitchFamily="34" charset="-122"/>
                <a:ea typeface="微软雅黑" panose="020B0503020204020204" pitchFamily="34" charset="-122"/>
              </a:rPr>
              <a:t>温度控制类设备设施</a:t>
            </a:r>
            <a:endParaRPr lang="en-US" altLang="zh-CN" sz="2000" dirty="0">
              <a:solidFill>
                <a:srgbClr val="494949"/>
              </a:solidFill>
              <a:latin typeface="微软雅黑" panose="020B0503020204020204" pitchFamily="34" charset="-122"/>
              <a:ea typeface="微软雅黑" panose="020B0503020204020204" pitchFamily="34" charset="-122"/>
            </a:endParaRPr>
          </a:p>
        </p:txBody>
      </p:sp>
      <p:sp>
        <p:nvSpPr>
          <p:cNvPr id="63" name="线条"/>
          <p:cNvSpPr/>
          <p:nvPr/>
        </p:nvSpPr>
        <p:spPr>
          <a:xfrm>
            <a:off x="4993492" y="1974949"/>
            <a:ext cx="1020785" cy="3909"/>
          </a:xfrm>
          <a:prstGeom prst="line">
            <a:avLst/>
          </a:prstGeom>
          <a:ln w="38100">
            <a:solidFill>
              <a:srgbClr val="4EC3E0"/>
            </a:solidFill>
            <a:miter/>
          </a:ln>
        </p:spPr>
        <p:txBody>
          <a:bodyPr lIns="22860" rIns="22860"/>
          <a:lstStyle/>
          <a:p>
            <a:endParaRPr sz="820"/>
          </a:p>
        </p:txBody>
      </p:sp>
      <p:sp>
        <p:nvSpPr>
          <p:cNvPr id="2" name="文本框 1"/>
          <p:cNvSpPr txBox="1"/>
          <p:nvPr/>
        </p:nvSpPr>
        <p:spPr>
          <a:xfrm>
            <a:off x="961624" y="265324"/>
            <a:ext cx="4498664" cy="460375"/>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pPr>
            <a:r>
              <a:rPr lang="zh-CN" altLang="en-US" sz="2400" b="1" dirty="0">
                <a:solidFill>
                  <a:schemeClr val="tx1"/>
                </a:solidFill>
                <a:latin typeface="微软雅黑" panose="020B0503020204020204" pitchFamily="34" charset="-122"/>
                <a:ea typeface="微软雅黑" panose="020B0503020204020204" pitchFamily="34" charset="-122"/>
                <a:sym typeface="思源黑体" panose="020B0400000000000000" pitchFamily="34" charset="-122"/>
              </a:rPr>
              <a:t>产品目录</a:t>
            </a:r>
            <a:r>
              <a:rPr lang="en-US" altLang="zh-CN" sz="2000" b="1" dirty="0">
                <a:solidFill>
                  <a:schemeClr val="tx1"/>
                </a:solidFill>
                <a:latin typeface="微软雅黑" panose="020B0503020204020204" pitchFamily="34" charset="-122"/>
                <a:ea typeface="微软雅黑" panose="020B0503020204020204" pitchFamily="34" charset="-122"/>
                <a:sym typeface="思源黑体" panose="020B0400000000000000" pitchFamily="34" charset="-122"/>
              </a:rPr>
              <a:t>·</a:t>
            </a:r>
            <a:r>
              <a:rPr lang="zh-CN" altLang="en-US" sz="2000" b="1" dirty="0">
                <a:solidFill>
                  <a:schemeClr val="tx1"/>
                </a:solidFill>
                <a:latin typeface="微软雅黑" panose="020B0503020204020204" pitchFamily="34" charset="-122"/>
                <a:ea typeface="微软雅黑" panose="020B0503020204020204" pitchFamily="34" charset="-122"/>
                <a:sym typeface="思源黑体" panose="020B0400000000000000" pitchFamily="34" charset="-122"/>
              </a:rPr>
              <a:t> </a:t>
            </a:r>
            <a:r>
              <a:rPr lang="zh-CN" altLang="en-US" sz="2400" dirty="0">
                <a:solidFill>
                  <a:schemeClr val="tx1"/>
                </a:solidFill>
                <a:latin typeface="微软雅黑" panose="020B0503020204020204" pitchFamily="34" charset="-122"/>
                <a:ea typeface="微软雅黑" panose="020B0503020204020204" pitchFamily="34" charset="-122"/>
                <a:sym typeface="+mn-ea"/>
              </a:rPr>
              <a:t>温度控制类设备设施</a:t>
            </a:r>
            <a:endParaRPr kumimoji="0" lang="zh-CN" altLang="en-US" sz="24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p:txBody>
      </p:sp>
      <p:graphicFrame>
        <p:nvGraphicFramePr>
          <p:cNvPr id="3" name="表格 2"/>
          <p:cNvGraphicFramePr>
            <a:graphicFrameLocks noGrp="1"/>
          </p:cNvGraphicFramePr>
          <p:nvPr/>
        </p:nvGraphicFramePr>
        <p:xfrm>
          <a:off x="835024" y="1303003"/>
          <a:ext cx="3917951" cy="4351336"/>
        </p:xfrm>
        <a:graphic>
          <a:graphicData uri="http://schemas.openxmlformats.org/drawingml/2006/table">
            <a:tbl>
              <a:tblPr>
                <a:tableStyleId>{5C22544A-7EE6-4342-B048-85BDC9FD1C3A}</a:tableStyleId>
              </a:tblPr>
              <a:tblGrid>
                <a:gridCol w="3917951">
                  <a:extLst>
                    <a:ext uri="{9D8B030D-6E8A-4147-A177-3AD203B41FA5}">
                      <a16:colId xmlns:a16="http://schemas.microsoft.com/office/drawing/2014/main" val="20000"/>
                    </a:ext>
                  </a:extLst>
                </a:gridCol>
              </a:tblGrid>
              <a:tr h="395576">
                <a:tc>
                  <a:txBody>
                    <a:bodyPr/>
                    <a:lstStyle/>
                    <a:p>
                      <a:pPr marL="0" marR="0" lvl="0" indent="0" algn="l" defTabSz="914400" rtl="0" eaLnBrk="1" fontAlgn="ctr" latinLnBrk="0" hangingPunct="1">
                        <a:lnSpc>
                          <a:spcPct val="100000"/>
                        </a:lnSpc>
                        <a:spcBef>
                          <a:spcPts val="0"/>
                        </a:spcBef>
                        <a:spcAft>
                          <a:spcPts val="0"/>
                        </a:spcAft>
                        <a:buClrTx/>
                        <a:buSzTx/>
                        <a:buFontTx/>
                        <a:buNone/>
                      </a:pPr>
                      <a:r>
                        <a:rPr lang="zh-CN" altLang="en-US" sz="1600" b="0" i="0" u="none" strike="noStrike" dirty="0">
                          <a:solidFill>
                            <a:schemeClr val="dk1"/>
                          </a:solidFill>
                          <a:effectLst/>
                          <a:latin typeface="+mn-lt"/>
                          <a:ea typeface="+mn-ea"/>
                        </a:rPr>
                        <a:t>仓库（冷冻库，冷藏库，阴凉库，常温库）</a:t>
                      </a:r>
                      <a:endParaRPr lang="zh-CN" altLang="en-US" sz="1600" b="0" i="0" u="none" strike="noStrike" dirty="0">
                        <a:solidFill>
                          <a:srgbClr val="000000"/>
                        </a:solidFill>
                        <a:effectLst/>
                        <a:latin typeface="微软雅黑" panose="020B0503020204020204" pitchFamily="34" charset="-122"/>
                        <a:ea typeface="微软雅黑" panose="020B0503020204020204" pitchFamily="34" charset="-122"/>
                      </a:endParaRPr>
                    </a:p>
                  </a:txBody>
                  <a:tcPr marL="7807" marR="7807" marT="7807" marB="0" anchor="ctr"/>
                </a:tc>
                <a:extLst>
                  <a:ext uri="{0D108BD9-81ED-4DB2-BD59-A6C34878D82A}">
                    <a16:rowId xmlns:a16="http://schemas.microsoft.com/office/drawing/2014/main" val="10000"/>
                  </a:ext>
                </a:extLst>
              </a:tr>
              <a:tr h="395576">
                <a:tc>
                  <a:txBody>
                    <a:bodyPr/>
                    <a:lstStyle/>
                    <a:p>
                      <a:pPr marL="0" marR="0" lvl="0" indent="0" algn="l" defTabSz="914400" rtl="0" eaLnBrk="1" fontAlgn="ctr" latinLnBrk="0" hangingPunct="1">
                        <a:lnSpc>
                          <a:spcPct val="100000"/>
                        </a:lnSpc>
                        <a:spcBef>
                          <a:spcPts val="0"/>
                        </a:spcBef>
                        <a:spcAft>
                          <a:spcPts val="0"/>
                        </a:spcAft>
                        <a:buClrTx/>
                        <a:buSzTx/>
                        <a:buFontTx/>
                        <a:buNone/>
                      </a:pPr>
                      <a:r>
                        <a:rPr lang="zh-CN" altLang="en-US" sz="1600" b="0" i="0" u="none" strike="noStrike" dirty="0">
                          <a:solidFill>
                            <a:schemeClr val="dk1"/>
                          </a:solidFill>
                          <a:effectLst/>
                          <a:latin typeface="+mn-lt"/>
                          <a:ea typeface="+mn-ea"/>
                        </a:rPr>
                        <a:t>冷藏车</a:t>
                      </a:r>
                      <a:endParaRPr lang="zh-CN" altLang="en-US" sz="1600" b="0" i="0" u="none" strike="noStrike" dirty="0">
                        <a:solidFill>
                          <a:srgbClr val="000000"/>
                        </a:solidFill>
                        <a:effectLst/>
                        <a:latin typeface="微软雅黑" panose="020B0503020204020204" pitchFamily="34" charset="-122"/>
                        <a:ea typeface="微软雅黑" panose="020B0503020204020204" pitchFamily="34" charset="-122"/>
                      </a:endParaRPr>
                    </a:p>
                  </a:txBody>
                  <a:tcPr marL="7807" marR="7807" marT="7807" marB="0" anchor="ctr"/>
                </a:tc>
                <a:extLst>
                  <a:ext uri="{0D108BD9-81ED-4DB2-BD59-A6C34878D82A}">
                    <a16:rowId xmlns:a16="http://schemas.microsoft.com/office/drawing/2014/main" val="10001"/>
                  </a:ext>
                </a:extLst>
              </a:tr>
              <a:tr h="395576">
                <a:tc>
                  <a:txBody>
                    <a:bodyPr/>
                    <a:lstStyle/>
                    <a:p>
                      <a:pPr algn="l" fontAlgn="ctr"/>
                      <a:r>
                        <a:rPr lang="zh-CN" altLang="en-US" sz="1600" u="none" strike="noStrike" dirty="0">
                          <a:effectLst/>
                        </a:rPr>
                        <a:t>液氮罐（气相，液相）</a:t>
                      </a:r>
                      <a:endParaRPr lang="zh-CN" altLang="en-US" sz="1600" b="0" i="0" u="none" strike="noStrike" dirty="0">
                        <a:solidFill>
                          <a:srgbClr val="000000"/>
                        </a:solidFill>
                        <a:effectLst/>
                        <a:latin typeface="微软雅黑" panose="020B0503020204020204" pitchFamily="34" charset="-122"/>
                        <a:ea typeface="微软雅黑" panose="020B0503020204020204" pitchFamily="34" charset="-122"/>
                      </a:endParaRPr>
                    </a:p>
                  </a:txBody>
                  <a:tcPr marL="7807" marR="7807" marT="7807" marB="0" anchor="ctr"/>
                </a:tc>
                <a:extLst>
                  <a:ext uri="{0D108BD9-81ED-4DB2-BD59-A6C34878D82A}">
                    <a16:rowId xmlns:a16="http://schemas.microsoft.com/office/drawing/2014/main" val="10002"/>
                  </a:ext>
                </a:extLst>
              </a:tr>
              <a:tr h="395576">
                <a:tc>
                  <a:txBody>
                    <a:bodyPr/>
                    <a:lstStyle/>
                    <a:p>
                      <a:pPr marL="0" marR="0" lvl="0" indent="0" algn="l" defTabSz="914400" rtl="0" eaLnBrk="1" fontAlgn="ctr" latinLnBrk="0" hangingPunct="1">
                        <a:lnSpc>
                          <a:spcPct val="100000"/>
                        </a:lnSpc>
                        <a:spcBef>
                          <a:spcPts val="0"/>
                        </a:spcBef>
                        <a:spcAft>
                          <a:spcPts val="0"/>
                        </a:spcAft>
                        <a:buClrTx/>
                        <a:buSzTx/>
                        <a:buFontTx/>
                        <a:buNone/>
                      </a:pPr>
                      <a:r>
                        <a:rPr lang="zh-CN" altLang="en-US" sz="1600" b="0" i="0" u="none" strike="noStrike" dirty="0">
                          <a:solidFill>
                            <a:schemeClr val="dk1"/>
                          </a:solidFill>
                          <a:effectLst/>
                          <a:latin typeface="+mn-lt"/>
                          <a:ea typeface="+mn-ea"/>
                        </a:rPr>
                        <a:t>冰箱</a:t>
                      </a:r>
                      <a:endParaRPr lang="zh-CN" altLang="en-US" sz="1600" b="0" i="0" u="none" strike="noStrike" dirty="0">
                        <a:solidFill>
                          <a:srgbClr val="000000"/>
                        </a:solidFill>
                        <a:effectLst/>
                        <a:latin typeface="微软雅黑" panose="020B0503020204020204" pitchFamily="34" charset="-122"/>
                        <a:ea typeface="微软雅黑" panose="020B0503020204020204" pitchFamily="34" charset="-122"/>
                      </a:endParaRPr>
                    </a:p>
                  </a:txBody>
                  <a:tcPr marL="7807" marR="7807" marT="7807" marB="0" anchor="ctr"/>
                </a:tc>
                <a:extLst>
                  <a:ext uri="{0D108BD9-81ED-4DB2-BD59-A6C34878D82A}">
                    <a16:rowId xmlns:a16="http://schemas.microsoft.com/office/drawing/2014/main" val="10003"/>
                  </a:ext>
                </a:extLst>
              </a:tr>
              <a:tr h="395576">
                <a:tc>
                  <a:txBody>
                    <a:bodyPr/>
                    <a:lstStyle/>
                    <a:p>
                      <a:pPr marL="0" marR="0" lvl="0" indent="0" algn="l" defTabSz="914400" rtl="0" eaLnBrk="1" fontAlgn="ctr" latinLnBrk="0" hangingPunct="1">
                        <a:lnSpc>
                          <a:spcPct val="100000"/>
                        </a:lnSpc>
                        <a:spcBef>
                          <a:spcPts val="0"/>
                        </a:spcBef>
                        <a:spcAft>
                          <a:spcPts val="0"/>
                        </a:spcAft>
                        <a:buClrTx/>
                        <a:buSzTx/>
                        <a:buFontTx/>
                        <a:buNone/>
                      </a:pPr>
                      <a:r>
                        <a:rPr lang="zh-CN" altLang="en-US" sz="1600" b="0" i="0" u="none" strike="noStrike" dirty="0">
                          <a:solidFill>
                            <a:schemeClr val="dk1"/>
                          </a:solidFill>
                          <a:effectLst/>
                          <a:latin typeface="+mn-lt"/>
                          <a:ea typeface="+mn-ea"/>
                        </a:rPr>
                        <a:t>冷藏箱</a:t>
                      </a:r>
                      <a:endParaRPr lang="zh-CN" altLang="en-US" sz="1600" b="0" i="0" u="none" strike="noStrike" dirty="0">
                        <a:solidFill>
                          <a:srgbClr val="000000"/>
                        </a:solidFill>
                        <a:effectLst/>
                        <a:latin typeface="微软雅黑" panose="020B0503020204020204" pitchFamily="34" charset="-122"/>
                        <a:ea typeface="微软雅黑" panose="020B0503020204020204" pitchFamily="34" charset="-122"/>
                      </a:endParaRPr>
                    </a:p>
                  </a:txBody>
                  <a:tcPr marL="7807" marR="7807" marT="7807" marB="0" anchor="ctr"/>
                </a:tc>
                <a:extLst>
                  <a:ext uri="{0D108BD9-81ED-4DB2-BD59-A6C34878D82A}">
                    <a16:rowId xmlns:a16="http://schemas.microsoft.com/office/drawing/2014/main" val="10004"/>
                  </a:ext>
                </a:extLst>
              </a:tr>
              <a:tr h="395576">
                <a:tc>
                  <a:txBody>
                    <a:bodyPr/>
                    <a:lstStyle/>
                    <a:p>
                      <a:pPr algn="l" fontAlgn="ctr"/>
                      <a:r>
                        <a:rPr lang="zh-CN" altLang="en-US" sz="1600" b="0" i="0" u="none" strike="noStrike" dirty="0">
                          <a:solidFill>
                            <a:schemeClr val="dk1"/>
                          </a:solidFill>
                          <a:effectLst/>
                          <a:latin typeface="+mn-lt"/>
                          <a:ea typeface="+mn-ea"/>
                        </a:rPr>
                        <a:t>生化培养箱</a:t>
                      </a:r>
                      <a:endParaRPr lang="zh-CN" altLang="en-US" sz="1600" b="0" i="0" u="none" strike="noStrike" dirty="0">
                        <a:solidFill>
                          <a:srgbClr val="000000"/>
                        </a:solidFill>
                        <a:effectLst/>
                        <a:latin typeface="微软雅黑" panose="020B0503020204020204" pitchFamily="34" charset="-122"/>
                        <a:ea typeface="微软雅黑" panose="020B0503020204020204" pitchFamily="34" charset="-122"/>
                      </a:endParaRPr>
                    </a:p>
                  </a:txBody>
                  <a:tcPr marL="7807" marR="7807" marT="7807" marB="0" anchor="ctr"/>
                </a:tc>
                <a:extLst>
                  <a:ext uri="{0D108BD9-81ED-4DB2-BD59-A6C34878D82A}">
                    <a16:rowId xmlns:a16="http://schemas.microsoft.com/office/drawing/2014/main" val="10005"/>
                  </a:ext>
                </a:extLst>
              </a:tr>
              <a:tr h="395576">
                <a:tc>
                  <a:txBody>
                    <a:bodyPr/>
                    <a:lstStyle/>
                    <a:p>
                      <a:pPr algn="l" fontAlgn="ctr"/>
                      <a:r>
                        <a:rPr lang="zh-CN" altLang="en-US" sz="1600" b="0" i="0" u="none" strike="noStrike" dirty="0">
                          <a:solidFill>
                            <a:schemeClr val="dk1"/>
                          </a:solidFill>
                          <a:effectLst/>
                          <a:latin typeface="+mn-lt"/>
                          <a:ea typeface="+mn-ea"/>
                        </a:rPr>
                        <a:t>厌氧培养箱</a:t>
                      </a:r>
                      <a:endParaRPr lang="zh-CN" altLang="en-US" sz="1600" b="0" i="0" u="none" strike="noStrike" dirty="0">
                        <a:solidFill>
                          <a:srgbClr val="000000"/>
                        </a:solidFill>
                        <a:effectLst/>
                        <a:latin typeface="微软雅黑" panose="020B0503020204020204" pitchFamily="34" charset="-122"/>
                        <a:ea typeface="微软雅黑" panose="020B0503020204020204" pitchFamily="34" charset="-122"/>
                      </a:endParaRPr>
                    </a:p>
                  </a:txBody>
                  <a:tcPr marL="7807" marR="7807" marT="7807" marB="0" anchor="ctr"/>
                </a:tc>
                <a:extLst>
                  <a:ext uri="{0D108BD9-81ED-4DB2-BD59-A6C34878D82A}">
                    <a16:rowId xmlns:a16="http://schemas.microsoft.com/office/drawing/2014/main" val="10006"/>
                  </a:ext>
                </a:extLst>
              </a:tr>
              <a:tr h="395576">
                <a:tc>
                  <a:txBody>
                    <a:bodyPr/>
                    <a:lstStyle/>
                    <a:p>
                      <a:pPr algn="l" fontAlgn="ctr"/>
                      <a:r>
                        <a:rPr lang="en-US" altLang="zh-CN" sz="1600" b="0" i="0" u="none" strike="noStrike" dirty="0">
                          <a:solidFill>
                            <a:schemeClr val="dk1"/>
                          </a:solidFill>
                          <a:effectLst/>
                          <a:latin typeface="+mn-lt"/>
                          <a:ea typeface="+mn-ea"/>
                        </a:rPr>
                        <a:t>CO2</a:t>
                      </a:r>
                      <a:r>
                        <a:rPr lang="zh-CN" altLang="en-US" sz="1600" b="0" i="0" u="none" strike="noStrike" dirty="0">
                          <a:solidFill>
                            <a:schemeClr val="dk1"/>
                          </a:solidFill>
                          <a:effectLst/>
                          <a:latin typeface="+mn-lt"/>
                          <a:ea typeface="+mn-ea"/>
                        </a:rPr>
                        <a:t>培养箱</a:t>
                      </a:r>
                      <a:endParaRPr lang="zh-CN" altLang="en-US" sz="1600" b="0" i="0" u="none" strike="noStrike" dirty="0">
                        <a:solidFill>
                          <a:srgbClr val="000000"/>
                        </a:solidFill>
                        <a:effectLst/>
                        <a:latin typeface="微软雅黑" panose="020B0503020204020204" pitchFamily="34" charset="-122"/>
                        <a:ea typeface="微软雅黑" panose="020B0503020204020204" pitchFamily="34" charset="-122"/>
                      </a:endParaRPr>
                    </a:p>
                  </a:txBody>
                  <a:tcPr marL="7807" marR="7807" marT="7807" marB="0" anchor="ctr"/>
                </a:tc>
                <a:extLst>
                  <a:ext uri="{0D108BD9-81ED-4DB2-BD59-A6C34878D82A}">
                    <a16:rowId xmlns:a16="http://schemas.microsoft.com/office/drawing/2014/main" val="10007"/>
                  </a:ext>
                </a:extLst>
              </a:tr>
              <a:tr h="395576">
                <a:tc>
                  <a:txBody>
                    <a:bodyPr/>
                    <a:lstStyle/>
                    <a:p>
                      <a:pPr algn="l" fontAlgn="ctr"/>
                      <a:r>
                        <a:rPr lang="zh-CN" altLang="en-US" sz="1600" b="0" i="0" u="none" strike="noStrike" dirty="0">
                          <a:solidFill>
                            <a:schemeClr val="dk1"/>
                          </a:solidFill>
                          <a:effectLst/>
                          <a:latin typeface="+mn-lt"/>
                          <a:ea typeface="+mn-ea"/>
                        </a:rPr>
                        <a:t>恒温恒湿箱</a:t>
                      </a:r>
                      <a:endParaRPr lang="zh-CN" altLang="en-US" sz="1600" b="0" i="0" u="none" strike="noStrike" dirty="0">
                        <a:solidFill>
                          <a:srgbClr val="000000"/>
                        </a:solidFill>
                        <a:effectLst/>
                        <a:latin typeface="微软雅黑" panose="020B0503020204020204" pitchFamily="34" charset="-122"/>
                        <a:ea typeface="微软雅黑" panose="020B0503020204020204" pitchFamily="34" charset="-122"/>
                      </a:endParaRPr>
                    </a:p>
                  </a:txBody>
                  <a:tcPr marL="7807" marR="7807" marT="7807" marB="0" anchor="ctr"/>
                </a:tc>
                <a:extLst>
                  <a:ext uri="{0D108BD9-81ED-4DB2-BD59-A6C34878D82A}">
                    <a16:rowId xmlns:a16="http://schemas.microsoft.com/office/drawing/2014/main" val="10008"/>
                  </a:ext>
                </a:extLst>
              </a:tr>
              <a:tr h="395576">
                <a:tc>
                  <a:txBody>
                    <a:bodyPr/>
                    <a:lstStyle/>
                    <a:p>
                      <a:pPr algn="l" fontAlgn="ctr"/>
                      <a:r>
                        <a:rPr lang="zh-CN" altLang="en-US" sz="1600" b="0" i="0" u="none" strike="noStrike" dirty="0">
                          <a:solidFill>
                            <a:schemeClr val="dk1"/>
                          </a:solidFill>
                          <a:effectLst/>
                          <a:latin typeface="+mn-lt"/>
                          <a:ea typeface="+mn-ea"/>
                        </a:rPr>
                        <a:t>光照箱</a:t>
                      </a:r>
                      <a:endParaRPr lang="zh-CN" altLang="en-US" sz="1600" b="0" i="0" u="none" strike="noStrike" dirty="0">
                        <a:solidFill>
                          <a:srgbClr val="000000"/>
                        </a:solidFill>
                        <a:effectLst/>
                        <a:latin typeface="微软雅黑" panose="020B0503020204020204" pitchFamily="34" charset="-122"/>
                        <a:ea typeface="微软雅黑" panose="020B0503020204020204" pitchFamily="34" charset="-122"/>
                      </a:endParaRPr>
                    </a:p>
                  </a:txBody>
                  <a:tcPr marL="7807" marR="7807" marT="7807" marB="0" anchor="ctr"/>
                </a:tc>
                <a:extLst>
                  <a:ext uri="{0D108BD9-81ED-4DB2-BD59-A6C34878D82A}">
                    <a16:rowId xmlns:a16="http://schemas.microsoft.com/office/drawing/2014/main" val="10009"/>
                  </a:ext>
                </a:extLst>
              </a:tr>
              <a:tr h="395576">
                <a:tc>
                  <a:txBody>
                    <a:bodyPr/>
                    <a:lstStyle/>
                    <a:p>
                      <a:pPr algn="l" fontAlgn="ctr"/>
                      <a:r>
                        <a:rPr lang="zh-CN" altLang="en-US" sz="1600" b="0" i="0" u="none" strike="noStrike" dirty="0">
                          <a:solidFill>
                            <a:schemeClr val="dk1"/>
                          </a:solidFill>
                          <a:effectLst/>
                          <a:latin typeface="+mn-lt"/>
                          <a:ea typeface="+mn-ea"/>
                        </a:rPr>
                        <a:t>烘箱</a:t>
                      </a:r>
                      <a:endParaRPr lang="zh-CN" altLang="en-US" sz="1600" b="0" i="0" u="none" strike="noStrike" dirty="0">
                        <a:solidFill>
                          <a:srgbClr val="000000"/>
                        </a:solidFill>
                        <a:effectLst/>
                        <a:latin typeface="微软雅黑" panose="020B0503020204020204" pitchFamily="34" charset="-122"/>
                        <a:ea typeface="微软雅黑" panose="020B0503020204020204" pitchFamily="34" charset="-122"/>
                      </a:endParaRPr>
                    </a:p>
                  </a:txBody>
                  <a:tcPr marL="7807" marR="7807" marT="7807" marB="0" anchor="ctr"/>
                </a:tc>
                <a:extLst>
                  <a:ext uri="{0D108BD9-81ED-4DB2-BD59-A6C34878D82A}">
                    <a16:rowId xmlns:a16="http://schemas.microsoft.com/office/drawing/2014/main" val="10010"/>
                  </a:ext>
                </a:extLst>
              </a:tr>
            </a:tbl>
          </a:graphicData>
        </a:graphic>
      </p:graphicFrame>
      <p:sp>
        <p:nvSpPr>
          <p:cNvPr id="6" name="Title 6"/>
          <p:cNvSpPr txBox="1"/>
          <p:nvPr>
            <p:custDataLst>
              <p:tags r:id="rId1"/>
            </p:custDataLst>
          </p:nvPr>
        </p:nvSpPr>
        <p:spPr>
          <a:xfrm>
            <a:off x="4993492" y="2127064"/>
            <a:ext cx="6248400" cy="4182745"/>
          </a:xfrm>
          <a:prstGeom prst="rect">
            <a:avLst/>
          </a:prstGeom>
          <a:noFill/>
          <a:ln>
            <a:noFill/>
            <a:prstDash val="dash"/>
          </a:ln>
        </p:spPr>
        <p:txBody>
          <a:bodyPr wrap="square" lIns="71755" tIns="36195" rIns="71755" bIns="36195" rtlCol="0" anchor="t" anchorCtr="0">
            <a:spAutoFit/>
          </a:bodyPr>
          <a:lstStyle>
            <a:defPPr>
              <a:defRPr lang="zh-CN"/>
            </a:defPPr>
            <a:lvl1pPr fontAlgn="auto">
              <a:lnSpc>
                <a:spcPct val="130000"/>
              </a:lnSpc>
              <a:spcAft>
                <a:spcPts val="1000"/>
              </a:spcAft>
              <a:defRPr sz="1600" spc="150"/>
            </a:lvl1pPr>
          </a:lstStyle>
          <a:p>
            <a:pPr lvl="0" indent="0" algn="l" fontAlgn="ctr">
              <a:lnSpc>
                <a:spcPct val="130000"/>
              </a:lnSpc>
              <a:spcBef>
                <a:spcPts val="1200"/>
              </a:spcBef>
              <a:spcAft>
                <a:spcPts val="0"/>
              </a:spcAft>
              <a:buSzPct val="120000"/>
              <a:buFont typeface="Wingdings" panose="05000000000000000000" charset="0"/>
              <a:buNone/>
            </a:pPr>
            <a:r>
              <a:rPr lang="zh-CN" altLang="en-US" sz="1600" b="1" spc="160" dirty="0">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冷链物流温控设施</a:t>
            </a:r>
            <a:endParaRPr lang="en-US" altLang="zh-CN" sz="1600" b="1" spc="160" dirty="0">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381000" lvl="0" indent="-381000" algn="l" fontAlgn="ctr">
              <a:lnSpc>
                <a:spcPct val="130000"/>
              </a:lnSpc>
              <a:spcBef>
                <a:spcPts val="1200"/>
              </a:spcBef>
              <a:spcAft>
                <a:spcPts val="0"/>
              </a:spcAft>
              <a:buClrTx/>
              <a:buSzPct val="120000"/>
              <a:buFont typeface="Wingdings" panose="05000000000000000000" charset="0"/>
              <a:buChar char="þ"/>
            </a:pPr>
            <a:r>
              <a:rPr lang="zh-CN" altLang="en-US" sz="1600" spc="160" dirty="0">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验证咨询（</a:t>
            </a:r>
            <a:r>
              <a:rPr lang="en-US" altLang="zh-CN" sz="1600" spc="160" dirty="0">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URS</a:t>
            </a:r>
            <a:r>
              <a:rPr lang="zh-CN" altLang="en-US" sz="1600" spc="160" dirty="0">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600" spc="160" dirty="0">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FAT</a:t>
            </a:r>
            <a:r>
              <a:rPr lang="zh-CN" altLang="en-US" sz="1600" spc="160" dirty="0">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600" spc="160" dirty="0">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SAT</a:t>
            </a:r>
            <a:r>
              <a:rPr lang="zh-CN" altLang="en-US" sz="1600" spc="160" dirty="0">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600" spc="160" dirty="0">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VMP </a:t>
            </a:r>
            <a:r>
              <a:rPr lang="zh-CN" altLang="en-US" sz="1600" spc="160" dirty="0">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1600" spc="160" dirty="0">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381000" lvl="0" indent="-381000" algn="l" fontAlgn="ctr">
              <a:lnSpc>
                <a:spcPct val="130000"/>
              </a:lnSpc>
              <a:spcBef>
                <a:spcPts val="1200"/>
              </a:spcBef>
              <a:spcAft>
                <a:spcPts val="0"/>
              </a:spcAft>
              <a:buClrTx/>
              <a:buSzPct val="120000"/>
              <a:buFont typeface="Wingdings" panose="05000000000000000000" charset="0"/>
              <a:buChar char="þ"/>
            </a:pPr>
            <a:r>
              <a:rPr lang="zh-CN" altLang="en-US" sz="1600" spc="160" dirty="0">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验证服务（</a:t>
            </a:r>
            <a:r>
              <a:rPr lang="en-US" altLang="zh-CN" sz="1600" spc="160" dirty="0">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DQ</a:t>
            </a:r>
            <a:r>
              <a:rPr lang="zh-CN" altLang="en-US" sz="1600" spc="160" dirty="0">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600" spc="160" dirty="0">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IOQ</a:t>
            </a:r>
            <a:r>
              <a:rPr lang="zh-CN" altLang="en-US" sz="1600" spc="160" dirty="0">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600" spc="160" dirty="0">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PQ</a:t>
            </a:r>
            <a:r>
              <a:rPr lang="zh-CN" altLang="en-US" sz="1600" spc="160" dirty="0">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600" spc="160" dirty="0">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RQ</a:t>
            </a:r>
            <a:r>
              <a:rPr lang="zh-CN" altLang="en-US" sz="1600" spc="160" dirty="0">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1600" spc="160" dirty="0">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381000" lvl="0" indent="-381000" algn="l" fontAlgn="ctr">
              <a:lnSpc>
                <a:spcPct val="130000"/>
              </a:lnSpc>
              <a:spcBef>
                <a:spcPts val="1200"/>
              </a:spcBef>
              <a:spcAft>
                <a:spcPts val="0"/>
              </a:spcAft>
              <a:buClrTx/>
              <a:buSzPct val="120000"/>
              <a:buFont typeface="Wingdings" panose="05000000000000000000" charset="0"/>
              <a:buChar char="þ"/>
            </a:pPr>
            <a:r>
              <a:rPr lang="zh-CN" altLang="en-US" sz="1600" spc="160" dirty="0">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冷链运输咨询</a:t>
            </a:r>
            <a:endParaRPr lang="en-US" altLang="zh-CN" sz="1600" spc="160" dirty="0">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381000" lvl="0" indent="-381000" algn="l" fontAlgn="ctr">
              <a:lnSpc>
                <a:spcPct val="130000"/>
              </a:lnSpc>
              <a:spcBef>
                <a:spcPts val="1200"/>
              </a:spcBef>
              <a:spcAft>
                <a:spcPts val="0"/>
              </a:spcAft>
              <a:buClrTx/>
              <a:buSzPct val="120000"/>
              <a:buFont typeface="Wingdings" panose="05000000000000000000" charset="0"/>
              <a:buChar char="þ"/>
            </a:pPr>
            <a:r>
              <a:rPr lang="zh-CN" altLang="en-US" sz="1600" spc="160" dirty="0">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冷链运输确认服务（冷库，冷藏车）</a:t>
            </a:r>
          </a:p>
          <a:p>
            <a:pPr lvl="0" indent="0" algn="l" fontAlgn="ctr">
              <a:lnSpc>
                <a:spcPct val="130000"/>
              </a:lnSpc>
              <a:spcBef>
                <a:spcPts val="1200"/>
              </a:spcBef>
              <a:spcAft>
                <a:spcPts val="0"/>
              </a:spcAft>
              <a:buClrTx/>
              <a:buSzPct val="120000"/>
              <a:buFont typeface="Wingdings" panose="05000000000000000000" charset="0"/>
              <a:buNone/>
            </a:pPr>
            <a:r>
              <a:rPr lang="zh-CN" altLang="en-US" b="1" dirty="0">
                <a:latin typeface="微软雅黑" panose="020B0503020204020204" pitchFamily="34" charset="-122"/>
                <a:ea typeface="微软雅黑" panose="020B0503020204020204" pitchFamily="34" charset="-122"/>
                <a:sym typeface="+mn-ea"/>
              </a:rPr>
              <a:t>温度控制类设备</a:t>
            </a:r>
            <a:endParaRPr lang="zh-CN" altLang="en-US" b="1" dirty="0">
              <a:sym typeface="+mn-ea"/>
            </a:endParaRPr>
          </a:p>
          <a:p>
            <a:pPr marL="381000" lvl="0" indent="-381000" algn="l" fontAlgn="ctr">
              <a:lnSpc>
                <a:spcPct val="130000"/>
              </a:lnSpc>
              <a:spcBef>
                <a:spcPts val="1200"/>
              </a:spcBef>
              <a:spcAft>
                <a:spcPts val="0"/>
              </a:spcAft>
              <a:buClrTx/>
              <a:buSzPct val="120000"/>
              <a:buFont typeface="Wingdings" panose="05000000000000000000" charset="0"/>
              <a:buChar char="þ"/>
            </a:pPr>
            <a:r>
              <a:rPr lang="zh-CN" altLang="en-US" dirty="0">
                <a:latin typeface="微软雅黑" panose="020B0503020204020204" pitchFamily="34" charset="-122"/>
                <a:ea typeface="微软雅黑" panose="020B0503020204020204" pitchFamily="34" charset="-122"/>
                <a:cs typeface="微软雅黑" panose="020B0503020204020204" pitchFamily="34" charset="-122"/>
                <a:sym typeface="+mn-ea"/>
              </a:rPr>
              <a:t>验证咨询（</a:t>
            </a:r>
            <a:r>
              <a:rPr lang="en-US" altLang="zh-CN" dirty="0">
                <a:latin typeface="微软雅黑" panose="020B0503020204020204" pitchFamily="34" charset="-122"/>
                <a:ea typeface="微软雅黑" panose="020B0503020204020204" pitchFamily="34" charset="-122"/>
                <a:cs typeface="微软雅黑" panose="020B0503020204020204" pitchFamily="34" charset="-122"/>
                <a:sym typeface="+mn-ea"/>
              </a:rPr>
              <a:t>URS</a:t>
            </a:r>
            <a:r>
              <a:rPr lang="zh-CN" altLang="en-US"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dirty="0">
                <a:latin typeface="微软雅黑" panose="020B0503020204020204" pitchFamily="34" charset="-122"/>
                <a:ea typeface="微软雅黑" panose="020B0503020204020204" pitchFamily="34" charset="-122"/>
                <a:cs typeface="微软雅黑" panose="020B0503020204020204" pitchFamily="34" charset="-122"/>
                <a:sym typeface="+mn-ea"/>
              </a:rPr>
              <a:t>VMP</a:t>
            </a:r>
            <a:r>
              <a:rPr lang="zh-CN" altLang="en-US"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dirty="0">
                <a:latin typeface="微软雅黑" panose="020B0503020204020204" pitchFamily="34" charset="-122"/>
                <a:ea typeface="微软雅黑" panose="020B0503020204020204" pitchFamily="34" charset="-122"/>
                <a:cs typeface="微软雅黑" panose="020B0503020204020204" pitchFamily="34" charset="-122"/>
                <a:sym typeface="+mn-ea"/>
              </a:rPr>
              <a:t>DQ</a:t>
            </a:r>
            <a:r>
              <a:rPr lang="zh-CN" altLang="en-US"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dirty="0">
                <a:latin typeface="微软雅黑" panose="020B0503020204020204" pitchFamily="34" charset="-122"/>
                <a:ea typeface="微软雅黑" panose="020B0503020204020204" pitchFamily="34" charset="-122"/>
                <a:cs typeface="微软雅黑" panose="020B0503020204020204" pitchFamily="34" charset="-122"/>
                <a:sym typeface="+mn-ea"/>
              </a:rPr>
              <a:t>IOQ</a:t>
            </a:r>
            <a:r>
              <a:rPr lang="zh-CN" altLang="en-US"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dirty="0">
                <a:latin typeface="微软雅黑" panose="020B0503020204020204" pitchFamily="34" charset="-122"/>
                <a:ea typeface="微软雅黑" panose="020B0503020204020204" pitchFamily="34" charset="-122"/>
                <a:cs typeface="微软雅黑" panose="020B0503020204020204" pitchFamily="34" charset="-122"/>
                <a:sym typeface="+mn-ea"/>
              </a:rPr>
              <a:t>PQ</a:t>
            </a:r>
            <a:r>
              <a:rPr lang="zh-CN" altLang="en-US"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dirty="0">
                <a:latin typeface="微软雅黑" panose="020B0503020204020204" pitchFamily="34" charset="-122"/>
                <a:ea typeface="微软雅黑" panose="020B0503020204020204" pitchFamily="34" charset="-122"/>
                <a:cs typeface="微软雅黑" panose="020B0503020204020204" pitchFamily="34" charset="-122"/>
                <a:sym typeface="+mn-ea"/>
              </a:rPr>
              <a:t>RQ </a:t>
            </a:r>
            <a:r>
              <a:rPr lang="zh-CN" altLang="en-US" dirty="0">
                <a:latin typeface="微软雅黑" panose="020B0503020204020204" pitchFamily="34" charset="-122"/>
                <a:ea typeface="微软雅黑" panose="020B0503020204020204" pitchFamily="34" charset="-122"/>
                <a:cs typeface="微软雅黑" panose="020B0503020204020204" pitchFamily="34" charset="-122"/>
                <a:sym typeface="+mn-ea"/>
              </a:rPr>
              <a:t>）</a:t>
            </a:r>
          </a:p>
          <a:p>
            <a:pPr marL="381000" lvl="0" indent="-381000" algn="l" fontAlgn="ctr">
              <a:lnSpc>
                <a:spcPct val="130000"/>
              </a:lnSpc>
              <a:spcBef>
                <a:spcPts val="1200"/>
              </a:spcBef>
              <a:spcAft>
                <a:spcPts val="0"/>
              </a:spcAft>
              <a:buClrTx/>
              <a:buSzPct val="120000"/>
              <a:buFont typeface="Wingdings" panose="05000000000000000000" charset="0"/>
              <a:buChar char="þ"/>
            </a:pPr>
            <a:r>
              <a:rPr lang="zh-CN" altLang="en-US" dirty="0">
                <a:latin typeface="微软雅黑" panose="020B0503020204020204" pitchFamily="34" charset="-122"/>
                <a:ea typeface="微软雅黑" panose="020B0503020204020204" pitchFamily="34" charset="-122"/>
                <a:cs typeface="微软雅黑" panose="020B0503020204020204" pitchFamily="34" charset="-122"/>
                <a:sym typeface="+mn-ea"/>
              </a:rPr>
              <a:t>验证服务（</a:t>
            </a:r>
            <a:r>
              <a:rPr lang="en-US" altLang="zh-CN" dirty="0">
                <a:latin typeface="微软雅黑" panose="020B0503020204020204" pitchFamily="34" charset="-122"/>
                <a:ea typeface="微软雅黑" panose="020B0503020204020204" pitchFamily="34" charset="-122"/>
                <a:cs typeface="微软雅黑" panose="020B0503020204020204" pitchFamily="34" charset="-122"/>
                <a:sym typeface="+mn-ea"/>
              </a:rPr>
              <a:t>DQ</a:t>
            </a:r>
            <a:r>
              <a:rPr lang="zh-CN" altLang="en-US"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dirty="0">
                <a:latin typeface="微软雅黑" panose="020B0503020204020204" pitchFamily="34" charset="-122"/>
                <a:ea typeface="微软雅黑" panose="020B0503020204020204" pitchFamily="34" charset="-122"/>
                <a:cs typeface="微软雅黑" panose="020B0503020204020204" pitchFamily="34" charset="-122"/>
                <a:sym typeface="+mn-ea"/>
              </a:rPr>
              <a:t>IOQ</a:t>
            </a:r>
            <a:r>
              <a:rPr lang="zh-CN" altLang="en-US"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dirty="0">
                <a:latin typeface="微软雅黑" panose="020B0503020204020204" pitchFamily="34" charset="-122"/>
                <a:ea typeface="微软雅黑" panose="020B0503020204020204" pitchFamily="34" charset="-122"/>
                <a:cs typeface="微软雅黑" panose="020B0503020204020204" pitchFamily="34" charset="-122"/>
                <a:sym typeface="+mn-ea"/>
              </a:rPr>
              <a:t>PQ</a:t>
            </a:r>
            <a:r>
              <a:rPr lang="zh-CN" altLang="en-US"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dirty="0">
                <a:latin typeface="微软雅黑" panose="020B0503020204020204" pitchFamily="34" charset="-122"/>
                <a:ea typeface="微软雅黑" panose="020B0503020204020204" pitchFamily="34" charset="-122"/>
                <a:cs typeface="微软雅黑" panose="020B0503020204020204" pitchFamily="34" charset="-122"/>
                <a:sym typeface="+mn-ea"/>
              </a:rPr>
              <a:t>RQ</a:t>
            </a:r>
            <a:r>
              <a:rPr lang="zh-CN" altLang="en-US" dirty="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marL="381000" lvl="0" indent="-381000" algn="l" fontAlgn="ctr">
              <a:lnSpc>
                <a:spcPct val="130000"/>
              </a:lnSpc>
              <a:spcBef>
                <a:spcPts val="1200"/>
              </a:spcBef>
              <a:spcAft>
                <a:spcPts val="0"/>
              </a:spcAft>
              <a:buClrTx/>
              <a:buSzPct val="120000"/>
              <a:buFont typeface="Wingdings" panose="05000000000000000000" charset="0"/>
              <a:buChar char="þ"/>
            </a:pPr>
            <a:endParaRPr lang="zh-CN" altLang="en-US" sz="1600" spc="160" dirty="0">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custDataLst>
              <p:tags r:id="rId2"/>
            </p:custDataLst>
          </p:nvPr>
        </p:nvSpPr>
        <p:spPr>
          <a:xfrm>
            <a:off x="609605" y="609600"/>
            <a:ext cx="152401" cy="60960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pitchFamily="34" charset="-122"/>
              <a:ea typeface="微软雅黑" panose="020B0503020204020204" pitchFamily="34" charset="-122"/>
            </a:endParaRPr>
          </a:p>
        </p:txBody>
      </p:sp>
      <p:sp>
        <p:nvSpPr>
          <p:cNvPr id="6" name="文本框 5"/>
          <p:cNvSpPr txBox="1"/>
          <p:nvPr>
            <p:custDataLst>
              <p:tags r:id="rId3"/>
            </p:custDataLst>
          </p:nvPr>
        </p:nvSpPr>
        <p:spPr>
          <a:xfrm>
            <a:off x="1066800" y="236220"/>
            <a:ext cx="10516222" cy="609600"/>
          </a:xfrm>
          <a:prstGeom prst="rect">
            <a:avLst/>
          </a:prstGeom>
          <a:noFill/>
        </p:spPr>
        <p:txBody>
          <a:bodyPr wrap="square" lIns="63500" tIns="25400" rIns="63500" bIns="25400" rtlCol="0" anchor="t" anchorCtr="0">
            <a:normAutofit/>
          </a:bodyPr>
          <a:lstStyle/>
          <a:p>
            <a:pPr marL="0" indent="0" algn="l">
              <a:lnSpc>
                <a:spcPct val="100000"/>
              </a:lnSpc>
              <a:spcBef>
                <a:spcPts val="0"/>
              </a:spcBef>
              <a:spcAft>
                <a:spcPts val="0"/>
              </a:spcAft>
              <a:buSzPct val="100000"/>
              <a:buNone/>
            </a:pPr>
            <a:r>
              <a:rPr sz="2400" b="1" spc="200" dirty="0">
                <a:solidFill>
                  <a:schemeClr val="tx1"/>
                </a:solidFill>
                <a:uFillTx/>
                <a:latin typeface="微软雅黑" panose="020B0503020204020204" pitchFamily="34" charset="-122"/>
                <a:ea typeface="微软雅黑" panose="020B0503020204020204" pitchFamily="34" charset="-122"/>
                <a:sym typeface="思源黑体" panose="020B0400000000000000" pitchFamily="34" charset="-122"/>
              </a:rPr>
              <a:t>温度控制类设备设施· </a:t>
            </a:r>
            <a:r>
              <a:rPr sz="2400" spc="200" dirty="0">
                <a:solidFill>
                  <a:schemeClr val="tx1"/>
                </a:solidFill>
                <a:uFillTx/>
                <a:latin typeface="微软雅黑" panose="020B0503020204020204" pitchFamily="34" charset="-122"/>
                <a:ea typeface="微软雅黑" panose="020B0503020204020204" pitchFamily="34" charset="-122"/>
                <a:sym typeface="思源黑体" panose="020B0400000000000000" pitchFamily="34" charset="-122"/>
              </a:rPr>
              <a:t>验证咨询</a:t>
            </a:r>
          </a:p>
        </p:txBody>
      </p:sp>
      <p:sp>
        <p:nvSpPr>
          <p:cNvPr id="11" name="Title 6"/>
          <p:cNvSpPr txBox="1"/>
          <p:nvPr>
            <p:custDataLst>
              <p:tags r:id="rId4"/>
            </p:custDataLst>
          </p:nvPr>
        </p:nvSpPr>
        <p:spPr>
          <a:xfrm>
            <a:off x="1066800" y="1371600"/>
            <a:ext cx="10516222" cy="762000"/>
          </a:xfrm>
          <a:prstGeom prst="rect">
            <a:avLst/>
          </a:prstGeom>
          <a:noFill/>
          <a:ln w="3175">
            <a:noFill/>
            <a:prstDash val="dash"/>
          </a:ln>
        </p:spPr>
        <p:txBody>
          <a:bodyPr wrap="square" lIns="63500" tIns="25400" rIns="63500" bIns="25400" anchor="t"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0" lvl="0" indent="0" algn="l" fontAlgn="auto">
              <a:lnSpc>
                <a:spcPct val="100000"/>
              </a:lnSpc>
              <a:spcBef>
                <a:spcPts val="0"/>
              </a:spcBef>
              <a:spcAft>
                <a:spcPts val="800"/>
              </a:spcAft>
              <a:buSzPct val="100000"/>
              <a:buNone/>
            </a:pPr>
            <a:r>
              <a:rPr lang="zh-CN" altLang="en-US" sz="2000" b="1" dirty="0">
                <a:solidFill>
                  <a:srgbClr val="494949"/>
                </a:solidFill>
                <a:latin typeface="微软雅黑" panose="020B0503020204020204" pitchFamily="34" charset="-122"/>
                <a:ea typeface="微软雅黑" panose="020B0503020204020204" pitchFamily="34" charset="-122"/>
                <a:cs typeface="Lato Black"/>
                <a:sym typeface="Lato Black"/>
              </a:rPr>
              <a:t>温度控制类设备设施GMP合规服务-验证咨询</a:t>
            </a:r>
          </a:p>
        </p:txBody>
      </p:sp>
      <p:sp>
        <p:nvSpPr>
          <p:cNvPr id="7" name="矩形: 圆角 3"/>
          <p:cNvSpPr/>
          <p:nvPr>
            <p:custDataLst>
              <p:tags r:id="rId5"/>
            </p:custDataLst>
          </p:nvPr>
        </p:nvSpPr>
        <p:spPr>
          <a:xfrm>
            <a:off x="1174679" y="2438400"/>
            <a:ext cx="2607067" cy="720047"/>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p:cNvSpPr/>
          <p:nvPr>
            <p:custDataLst>
              <p:tags r:id="rId6"/>
            </p:custDataLst>
          </p:nvPr>
        </p:nvSpPr>
        <p:spPr>
          <a:xfrm>
            <a:off x="4212440" y="2659294"/>
            <a:ext cx="278258" cy="27825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cxnSp>
        <p:nvCxnSpPr>
          <p:cNvPr id="10" name="直接箭头连接符 9"/>
          <p:cNvCxnSpPr/>
          <p:nvPr>
            <p:custDataLst>
              <p:tags r:id="rId7"/>
            </p:custDataLst>
          </p:nvPr>
        </p:nvCxnSpPr>
        <p:spPr>
          <a:xfrm>
            <a:off x="2477784" y="3357081"/>
            <a:ext cx="0" cy="33048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2" name="TextBox 21"/>
          <p:cNvSpPr txBox="1"/>
          <p:nvPr>
            <p:custDataLst>
              <p:tags r:id="rId8"/>
            </p:custDataLst>
          </p:nvPr>
        </p:nvSpPr>
        <p:spPr>
          <a:xfrm flipH="1">
            <a:off x="1208926" y="3736369"/>
            <a:ext cx="2607067" cy="2512031"/>
          </a:xfrm>
          <a:prstGeom prst="rect">
            <a:avLst/>
          </a:prstGeom>
          <a:noFill/>
        </p:spPr>
        <p:txBody>
          <a:bodyPr wrap="square" rtlCol="0" anchor="t">
            <a:normAutofit/>
          </a:bodyPr>
          <a:lstStyle/>
          <a:p>
            <a:pPr marL="0" lvl="0" indent="0" algn="l">
              <a:lnSpc>
                <a:spcPct val="120000"/>
              </a:lnSpc>
              <a:spcBef>
                <a:spcPts val="0"/>
              </a:spcBef>
              <a:spcAft>
                <a:spcPts val="800"/>
              </a:spcAft>
              <a:buSzPct val="100000"/>
            </a:pPr>
            <a:r>
              <a:rPr lang="zh-CN" altLang="en-US" sz="1400" spc="160" dirty="0">
                <a:solidFill>
                  <a:schemeClr val="tx1">
                    <a:lumMod val="75000"/>
                    <a:lumOff val="25000"/>
                  </a:schemeClr>
                </a:solidFill>
                <a:uFillTx/>
                <a:latin typeface="Arial" panose="020B0604020202020204" pitchFamily="34" charset="0"/>
                <a:ea typeface="微软雅黑" panose="020B0503020204020204" pitchFamily="34" charset="-122"/>
              </a:rPr>
              <a:t>提供相应的URS模版，并指导用户起草生效。</a:t>
            </a:r>
          </a:p>
        </p:txBody>
      </p:sp>
      <p:sp>
        <p:nvSpPr>
          <p:cNvPr id="13" name="Rectangle 29"/>
          <p:cNvSpPr/>
          <p:nvPr>
            <p:custDataLst>
              <p:tags r:id="rId9"/>
            </p:custDataLst>
          </p:nvPr>
        </p:nvSpPr>
        <p:spPr>
          <a:xfrm flipH="1">
            <a:off x="1320229" y="2485490"/>
            <a:ext cx="2315966" cy="615593"/>
          </a:xfrm>
          <a:prstGeom prst="rect">
            <a:avLst/>
          </a:prstGeom>
        </p:spPr>
        <p:txBody>
          <a:bodyPr wrap="square" anchor="ctr">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algn="ctr" fontAlgn="auto">
              <a:lnSpc>
                <a:spcPct val="100000"/>
              </a:lnSpc>
              <a:spcBef>
                <a:spcPts val="0"/>
              </a:spcBef>
              <a:spcAft>
                <a:spcPts val="0"/>
              </a:spcAft>
              <a:buSzPct val="100000"/>
            </a:pPr>
            <a:r>
              <a:rPr lang="en-US" altLang="zh-CN" sz="2200" b="1" spc="180" dirty="0">
                <a:solidFill>
                  <a:schemeClr val="lt1"/>
                </a:solidFill>
                <a:uFillTx/>
                <a:latin typeface="Arial" panose="020B0604020202020204" pitchFamily="34" charset="0"/>
                <a:ea typeface="微软雅黑" panose="020B0503020204020204" pitchFamily="34" charset="-122"/>
              </a:rPr>
              <a:t>URS 辅助</a:t>
            </a:r>
          </a:p>
        </p:txBody>
      </p:sp>
      <p:sp>
        <p:nvSpPr>
          <p:cNvPr id="15" name="矩形: 圆角 14"/>
          <p:cNvSpPr/>
          <p:nvPr>
            <p:custDataLst>
              <p:tags r:id="rId10"/>
            </p:custDataLst>
          </p:nvPr>
        </p:nvSpPr>
        <p:spPr>
          <a:xfrm>
            <a:off x="4775771" y="2438400"/>
            <a:ext cx="2607067" cy="720047"/>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p:nvPr>
            <p:custDataLst>
              <p:tags r:id="rId11"/>
            </p:custDataLst>
          </p:nvPr>
        </p:nvSpPr>
        <p:spPr>
          <a:xfrm>
            <a:off x="7759557" y="2659294"/>
            <a:ext cx="278258" cy="27825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7" name="直接箭头连接符 16"/>
          <p:cNvCxnSpPr/>
          <p:nvPr>
            <p:custDataLst>
              <p:tags r:id="rId12"/>
            </p:custDataLst>
          </p:nvPr>
        </p:nvCxnSpPr>
        <p:spPr>
          <a:xfrm>
            <a:off x="6078876" y="3357081"/>
            <a:ext cx="0" cy="330485"/>
          </a:xfrm>
          <a:prstGeom prst="straightConnector1">
            <a:avLst/>
          </a:prstGeom>
          <a:ln w="3810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21"/>
          <p:cNvSpPr txBox="1"/>
          <p:nvPr>
            <p:custDataLst>
              <p:tags r:id="rId13"/>
            </p:custDataLst>
          </p:nvPr>
        </p:nvSpPr>
        <p:spPr>
          <a:xfrm flipH="1">
            <a:off x="4810018" y="3736369"/>
            <a:ext cx="2607067" cy="2512031"/>
          </a:xfrm>
          <a:prstGeom prst="rect">
            <a:avLst/>
          </a:prstGeom>
          <a:noFill/>
        </p:spPr>
        <p:txBody>
          <a:bodyPr wrap="square" rtlCol="0" anchor="t">
            <a:normAutofit/>
          </a:bodyPr>
          <a:lstStyle/>
          <a:p>
            <a:pPr marL="0" lvl="0" indent="0" algn="l">
              <a:lnSpc>
                <a:spcPct val="120000"/>
              </a:lnSpc>
              <a:spcBef>
                <a:spcPts val="0"/>
              </a:spcBef>
              <a:spcAft>
                <a:spcPts val="800"/>
              </a:spcAft>
              <a:buSzPct val="100000"/>
            </a:pPr>
            <a:r>
              <a:rPr lang="zh-CN" altLang="en-US" sz="1400" spc="160" dirty="0">
                <a:solidFill>
                  <a:schemeClr val="tx1">
                    <a:lumMod val="75000"/>
                    <a:lumOff val="25000"/>
                  </a:schemeClr>
                </a:solidFill>
                <a:uFillTx/>
                <a:latin typeface="Arial" panose="020B0604020202020204" pitchFamily="34" charset="0"/>
                <a:ea typeface="微软雅黑" panose="020B0503020204020204" pitchFamily="34" charset="-122"/>
              </a:rPr>
              <a:t>提供相应的VMP模版，并指导用户起草生效。</a:t>
            </a:r>
          </a:p>
        </p:txBody>
      </p:sp>
      <p:sp>
        <p:nvSpPr>
          <p:cNvPr id="18" name="Rectangle 29"/>
          <p:cNvSpPr/>
          <p:nvPr>
            <p:custDataLst>
              <p:tags r:id="rId14"/>
            </p:custDataLst>
          </p:nvPr>
        </p:nvSpPr>
        <p:spPr>
          <a:xfrm flipH="1">
            <a:off x="4921321" y="2485490"/>
            <a:ext cx="2315966" cy="615593"/>
          </a:xfrm>
          <a:prstGeom prst="rect">
            <a:avLst/>
          </a:prstGeom>
        </p:spPr>
        <p:txBody>
          <a:bodyPr wrap="square" anchor="ctr">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algn="ctr" fontAlgn="auto">
              <a:lnSpc>
                <a:spcPct val="100000"/>
              </a:lnSpc>
              <a:spcBef>
                <a:spcPts val="0"/>
              </a:spcBef>
              <a:spcAft>
                <a:spcPts val="0"/>
              </a:spcAft>
              <a:buSzPct val="100000"/>
            </a:pPr>
            <a:r>
              <a:rPr lang="en-US" altLang="zh-CN" sz="2200" b="1" spc="180" dirty="0">
                <a:solidFill>
                  <a:schemeClr val="lt1"/>
                </a:solidFill>
                <a:uFillTx/>
                <a:latin typeface="Arial" panose="020B0604020202020204" pitchFamily="34" charset="0"/>
                <a:ea typeface="微软雅黑" panose="020B0503020204020204" pitchFamily="34" charset="-122"/>
              </a:rPr>
              <a:t>VMP辅助</a:t>
            </a:r>
          </a:p>
        </p:txBody>
      </p:sp>
      <p:sp>
        <p:nvSpPr>
          <p:cNvPr id="29" name="矩形: 圆角 28"/>
          <p:cNvSpPr/>
          <p:nvPr>
            <p:custDataLst>
              <p:tags r:id="rId15"/>
            </p:custDataLst>
          </p:nvPr>
        </p:nvSpPr>
        <p:spPr>
          <a:xfrm>
            <a:off x="8376863" y="2438400"/>
            <a:ext cx="2607067" cy="720047"/>
          </a:xfrm>
          <a:prstGeom prst="roundRect">
            <a:avLst>
              <a:gd name="adj" fmla="val 5000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1" name="直接箭头连接符 30"/>
          <p:cNvCxnSpPr/>
          <p:nvPr>
            <p:custDataLst>
              <p:tags r:id="rId16"/>
            </p:custDataLst>
          </p:nvPr>
        </p:nvCxnSpPr>
        <p:spPr>
          <a:xfrm>
            <a:off x="9679969" y="3357081"/>
            <a:ext cx="0" cy="330485"/>
          </a:xfrm>
          <a:prstGeom prst="straightConnector1">
            <a:avLst/>
          </a:prstGeom>
          <a:ln w="381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21"/>
          <p:cNvSpPr txBox="1"/>
          <p:nvPr>
            <p:custDataLst>
              <p:tags r:id="rId17"/>
            </p:custDataLst>
          </p:nvPr>
        </p:nvSpPr>
        <p:spPr>
          <a:xfrm flipH="1">
            <a:off x="8411110" y="3736369"/>
            <a:ext cx="2607067" cy="2512031"/>
          </a:xfrm>
          <a:prstGeom prst="rect">
            <a:avLst/>
          </a:prstGeom>
          <a:noFill/>
        </p:spPr>
        <p:txBody>
          <a:bodyPr wrap="square" rtlCol="0" anchor="t">
            <a:normAutofit/>
          </a:bodyPr>
          <a:lstStyle/>
          <a:p>
            <a:pPr marL="279400" lvl="0" indent="-279400" algn="l" fontAlgn="ctr">
              <a:lnSpc>
                <a:spcPct val="120000"/>
              </a:lnSpc>
              <a:spcBef>
                <a:spcPts val="0"/>
              </a:spcBef>
              <a:spcAft>
                <a:spcPts val="800"/>
              </a:spcAft>
              <a:buSzPct val="100000"/>
              <a:buFont typeface="Wingdings" panose="05000000000000000000" charset="0"/>
              <a:buChar char="l"/>
            </a:pPr>
            <a:r>
              <a:rPr lang="zh-CN" altLang="en-US" sz="1400" spc="60" dirty="0">
                <a:solidFill>
                  <a:schemeClr val="tx1">
                    <a:lumMod val="75000"/>
                    <a:lumOff val="25000"/>
                  </a:schemeClr>
                </a:solidFill>
                <a:uFillTx/>
                <a:latin typeface="Arial" panose="020B0604020202020204" pitchFamily="34" charset="0"/>
                <a:ea typeface="微软雅黑" panose="020B0503020204020204" pitchFamily="34" charset="-122"/>
              </a:rPr>
              <a:t>模式一：在工程方合规能力有限的情景下，提供相应的FAT/SAT模版，并指导工程方起草生效。</a:t>
            </a:r>
          </a:p>
          <a:p>
            <a:pPr marL="279400" lvl="0" indent="-279400" algn="l" fontAlgn="ctr">
              <a:lnSpc>
                <a:spcPct val="120000"/>
              </a:lnSpc>
              <a:spcBef>
                <a:spcPts val="0"/>
              </a:spcBef>
              <a:spcAft>
                <a:spcPts val="800"/>
              </a:spcAft>
              <a:buSzPct val="100000"/>
              <a:buFont typeface="Wingdings" panose="05000000000000000000" charset="0"/>
              <a:buChar char="l"/>
            </a:pPr>
            <a:r>
              <a:rPr lang="zh-CN" altLang="en-US" sz="1400" spc="60" dirty="0">
                <a:solidFill>
                  <a:schemeClr val="tx1">
                    <a:lumMod val="75000"/>
                    <a:lumOff val="25000"/>
                  </a:schemeClr>
                </a:solidFill>
                <a:uFillTx/>
                <a:latin typeface="Arial" panose="020B0604020202020204" pitchFamily="34" charset="0"/>
                <a:ea typeface="微软雅黑" panose="020B0503020204020204" pitchFamily="34" charset="-122"/>
              </a:rPr>
              <a:t>模式二：接受甲方或工程方的全权委托，提供SAT方案、测试核实执行、 SAT报告的完整交付服务。</a:t>
            </a:r>
          </a:p>
        </p:txBody>
      </p:sp>
      <p:sp>
        <p:nvSpPr>
          <p:cNvPr id="28" name="Rectangle 29"/>
          <p:cNvSpPr/>
          <p:nvPr>
            <p:custDataLst>
              <p:tags r:id="rId18"/>
            </p:custDataLst>
          </p:nvPr>
        </p:nvSpPr>
        <p:spPr>
          <a:xfrm flipH="1">
            <a:off x="8522413" y="2485490"/>
            <a:ext cx="2315966" cy="615593"/>
          </a:xfrm>
          <a:prstGeom prst="rect">
            <a:avLst/>
          </a:prstGeom>
        </p:spPr>
        <p:txBody>
          <a:bodyPr wrap="square" anchor="ctr">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algn="l" fontAlgn="auto">
              <a:lnSpc>
                <a:spcPct val="100000"/>
              </a:lnSpc>
              <a:spcBef>
                <a:spcPts val="0"/>
              </a:spcBef>
              <a:spcAft>
                <a:spcPts val="0"/>
              </a:spcAft>
              <a:buSzPct val="100000"/>
            </a:pPr>
            <a:r>
              <a:rPr lang="en-US" altLang="zh-CN" sz="2200" b="1" spc="140" dirty="0">
                <a:solidFill>
                  <a:schemeClr val="lt1"/>
                </a:solidFill>
                <a:uFillTx/>
                <a:latin typeface="Arial" panose="020B0604020202020204" pitchFamily="34" charset="0"/>
                <a:ea typeface="微软雅黑" panose="020B0503020204020204" pitchFamily="34" charset="-122"/>
              </a:rPr>
              <a:t>FAT，SAT辅助</a:t>
            </a: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任意多边形: 形状 6"/>
          <p:cNvSpPr/>
          <p:nvPr>
            <p:custDataLst>
              <p:tags r:id="rId2"/>
            </p:custDataLst>
          </p:nvPr>
        </p:nvSpPr>
        <p:spPr>
          <a:xfrm>
            <a:off x="0" y="1371611"/>
            <a:ext cx="12192098" cy="4267234"/>
          </a:xfrm>
          <a:custGeom>
            <a:avLst/>
            <a:gdLst>
              <a:gd name="connsiteX0" fmla="*/ 0 w 12192000"/>
              <a:gd name="connsiteY0" fmla="*/ 0 h 4300477"/>
              <a:gd name="connsiteX1" fmla="*/ 12192000 w 12192000"/>
              <a:gd name="connsiteY1" fmla="*/ 0 h 4300477"/>
              <a:gd name="connsiteX2" fmla="*/ 12192000 w 12192000"/>
              <a:gd name="connsiteY2" fmla="*/ 4057631 h 4300477"/>
              <a:gd name="connsiteX3" fmla="*/ 2998549 w 12192000"/>
              <a:gd name="connsiteY3" fmla="*/ 4057631 h 4300477"/>
              <a:gd name="connsiteX4" fmla="*/ 2752403 w 12192000"/>
              <a:gd name="connsiteY4" fmla="*/ 4300477 h 4300477"/>
              <a:gd name="connsiteX5" fmla="*/ 2469723 w 12192000"/>
              <a:gd name="connsiteY5" fmla="*/ 4057631 h 4300477"/>
              <a:gd name="connsiteX6" fmla="*/ 0 w 12192000"/>
              <a:gd name="connsiteY6" fmla="*/ 4057631 h 4300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4300477">
                <a:moveTo>
                  <a:pt x="0" y="0"/>
                </a:moveTo>
                <a:lnTo>
                  <a:pt x="12192000" y="0"/>
                </a:lnTo>
                <a:lnTo>
                  <a:pt x="12192000" y="4057631"/>
                </a:lnTo>
                <a:lnTo>
                  <a:pt x="2998549" y="4057631"/>
                </a:lnTo>
                <a:lnTo>
                  <a:pt x="2752403" y="4300477"/>
                </a:lnTo>
                <a:lnTo>
                  <a:pt x="2469723" y="4057631"/>
                </a:lnTo>
                <a:lnTo>
                  <a:pt x="0" y="4057631"/>
                </a:lnTo>
                <a:close/>
              </a:path>
            </a:pathLst>
          </a:cu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lt1"/>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5" name="文本框 14"/>
          <p:cNvSpPr txBox="1"/>
          <p:nvPr>
            <p:custDataLst>
              <p:tags r:id="rId3"/>
            </p:custDataLst>
          </p:nvPr>
        </p:nvSpPr>
        <p:spPr>
          <a:xfrm>
            <a:off x="901032" y="165713"/>
            <a:ext cx="9601276" cy="762000"/>
          </a:xfrm>
          <a:prstGeom prst="rect">
            <a:avLst/>
          </a:prstGeom>
          <a:noFill/>
        </p:spPr>
        <p:txBody>
          <a:bodyPr wrap="square" lIns="63500" tIns="25400" rIns="63500" bIns="25400" rtlCol="0" anchor="ctr" anchorCtr="0">
            <a:normAutofit/>
          </a:bodyPr>
          <a:lstStyle/>
          <a:p>
            <a:pPr marL="0" marR="0" lvl="0" indent="0" algn="l" defTabSz="457200" rtl="0" eaLnBrk="1" fontAlgn="auto" latinLnBrk="0" hangingPunct="1">
              <a:lnSpc>
                <a:spcPct val="100000"/>
              </a:lnSpc>
              <a:spcBef>
                <a:spcPts val="0"/>
              </a:spcBef>
              <a:spcAft>
                <a:spcPts val="0"/>
              </a:spcAft>
              <a:buClrTx/>
              <a:buSzTx/>
              <a:buFontTx/>
              <a:buNone/>
              <a:defRPr/>
            </a:pPr>
            <a:r>
              <a:rPr lang="zh-CN" altLang="en-US" sz="2400" b="1" noProof="0" dirty="0">
                <a:ln>
                  <a:noFill/>
                </a:ln>
                <a:solidFill>
                  <a:schemeClr val="tx1">
                    <a:lumMod val="85000"/>
                    <a:lumOff val="15000"/>
                  </a:schemeClr>
                </a:solidFill>
                <a:effectLst/>
                <a:uLnTx/>
                <a:uFillTx/>
                <a:latin typeface="微软雅黑" panose="020B0503020204020204" pitchFamily="34" charset="-122"/>
                <a:ea typeface="微软雅黑" panose="020B0503020204020204" pitchFamily="34" charset="-122"/>
                <a:sym typeface="思源黑体" panose="020B0400000000000000" pitchFamily="34" charset="-122"/>
              </a:rPr>
              <a:t>温度控制类设备设施</a:t>
            </a:r>
            <a:r>
              <a:rPr lang="en-US" altLang="zh-CN" sz="2400" b="1" dirty="0">
                <a:solidFill>
                  <a:schemeClr val="tx1">
                    <a:lumMod val="85000"/>
                    <a:lumOff val="15000"/>
                  </a:schemeClr>
                </a:solidFill>
                <a:latin typeface="微软雅黑" panose="020B0503020204020204" pitchFamily="34" charset="-122"/>
                <a:ea typeface="微软雅黑" panose="020B0503020204020204" pitchFamily="34" charset="-122"/>
                <a:sym typeface="思源黑体" panose="020B0400000000000000" pitchFamily="34" charset="-122"/>
              </a:rPr>
              <a:t>·</a:t>
            </a:r>
            <a:r>
              <a:rPr lang="zh-CN" altLang="en-US" sz="2400" b="1" dirty="0">
                <a:solidFill>
                  <a:schemeClr val="tx1">
                    <a:lumMod val="85000"/>
                    <a:lumOff val="15000"/>
                  </a:schemeClr>
                </a:solidFill>
                <a:latin typeface="微软雅黑" panose="020B0503020204020204" pitchFamily="34" charset="-122"/>
                <a:ea typeface="微软雅黑" panose="020B0503020204020204" pitchFamily="34" charset="-122"/>
                <a:sym typeface="思源黑体" panose="020B0400000000000000" pitchFamily="34" charset="-122"/>
              </a:rPr>
              <a:t> </a:t>
            </a:r>
            <a:r>
              <a:rPr lang="zh-CN" altLang="en-US" sz="2400" dirty="0">
                <a:solidFill>
                  <a:schemeClr val="tx1">
                    <a:lumMod val="85000"/>
                    <a:lumOff val="15000"/>
                  </a:schemeClr>
                </a:solidFill>
                <a:latin typeface="微软雅黑" panose="020B0503020204020204" pitchFamily="34" charset="-122"/>
                <a:ea typeface="微软雅黑" panose="020B0503020204020204" pitchFamily="34" charset="-122"/>
                <a:sym typeface="思源黑体" panose="020B0400000000000000" pitchFamily="34" charset="-122"/>
              </a:rPr>
              <a:t>验证</a:t>
            </a:r>
            <a:r>
              <a:rPr lang="en-US" altLang="zh-CN" sz="2400" dirty="0">
                <a:solidFill>
                  <a:schemeClr val="tx1">
                    <a:lumMod val="85000"/>
                    <a:lumOff val="15000"/>
                  </a:schemeClr>
                </a:solidFill>
                <a:latin typeface="微软雅黑" panose="020B0503020204020204" pitchFamily="34" charset="-122"/>
                <a:ea typeface="微软雅黑" panose="020B0503020204020204" pitchFamily="34" charset="-122"/>
                <a:sym typeface="思源黑体" panose="020B0400000000000000" pitchFamily="34" charset="-122"/>
              </a:rPr>
              <a:t>&amp;</a:t>
            </a:r>
            <a:r>
              <a:rPr lang="zh-CN" altLang="en-US" sz="2400" dirty="0">
                <a:solidFill>
                  <a:schemeClr val="tx1">
                    <a:lumMod val="85000"/>
                    <a:lumOff val="15000"/>
                  </a:schemeClr>
                </a:solidFill>
                <a:latin typeface="微软雅黑" panose="020B0503020204020204" pitchFamily="34" charset="-122"/>
                <a:ea typeface="微软雅黑" panose="020B0503020204020204" pitchFamily="34" charset="-122"/>
                <a:sym typeface="思源黑体" panose="020B0400000000000000" pitchFamily="34" charset="-122"/>
              </a:rPr>
              <a:t>确认服务</a:t>
            </a:r>
            <a:endParaRPr lang="zh-CN" altLang="en-US" sz="2400" strike="noStrike" spc="200" baseline="0" dirty="0">
              <a:solidFill>
                <a:schemeClr val="tx1"/>
              </a:solidFill>
              <a:uFillTx/>
              <a:latin typeface="微软雅黑" panose="020B0503020204020204" pitchFamily="34" charset="-122"/>
              <a:ea typeface="微软雅黑" panose="020B0503020204020204" pitchFamily="34" charset="-122"/>
              <a:sym typeface="思源黑体" panose="020B0400000000000000" pitchFamily="34" charset="-122"/>
            </a:endParaRPr>
          </a:p>
        </p:txBody>
      </p:sp>
      <p:sp>
        <p:nvSpPr>
          <p:cNvPr id="16" name="Title 6"/>
          <p:cNvSpPr txBox="1"/>
          <p:nvPr>
            <p:custDataLst>
              <p:tags r:id="rId4"/>
            </p:custDataLst>
          </p:nvPr>
        </p:nvSpPr>
        <p:spPr>
          <a:xfrm>
            <a:off x="123825" y="1677670"/>
            <a:ext cx="10596245" cy="681355"/>
          </a:xfrm>
          <a:prstGeom prst="rect">
            <a:avLst/>
          </a:prstGeom>
          <a:noFill/>
          <a:ln w="3175">
            <a:noFill/>
            <a:prstDash val="dash"/>
          </a:ln>
        </p:spPr>
        <p:txBody>
          <a:bodyPr wrap="square" lIns="63500" tIns="25400" rIns="63500" bIns="25400" anchor="b"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lvl="1" indent="0">
              <a:buFont typeface="Arial" panose="020B0604020202020204" pitchFamily="34" charset="0"/>
              <a:buNone/>
            </a:pPr>
            <a:r>
              <a:rPr lang="zh-CN" altLang="en-US" sz="2000" b="1" spc="-49" dirty="0">
                <a:ln w="3175">
                  <a:noFill/>
                </a:ln>
                <a:solidFill>
                  <a:srgbClr val="494949"/>
                </a:solidFill>
                <a:latin typeface="微软雅黑" panose="020B0503020204020204" pitchFamily="34" charset="-122"/>
                <a:ea typeface="微软雅黑" panose="020B0503020204020204" pitchFamily="34" charset="-122"/>
                <a:cs typeface="Lato Black"/>
                <a:sym typeface="+mn-ea"/>
              </a:rPr>
              <a:t>验证服务</a:t>
            </a:r>
            <a:endParaRPr lang="zh-CN" altLang="en-US" sz="2000" b="1" spc="-49" dirty="0">
              <a:ln w="3175">
                <a:noFill/>
              </a:ln>
              <a:solidFill>
                <a:srgbClr val="494949"/>
              </a:solidFill>
              <a:latin typeface="微软雅黑" panose="020B0503020204020204" pitchFamily="34" charset="-122"/>
              <a:ea typeface="微软雅黑" panose="020B0503020204020204" pitchFamily="34" charset="-122"/>
              <a:cs typeface="Lato Black"/>
            </a:endParaRPr>
          </a:p>
        </p:txBody>
      </p:sp>
      <p:sp>
        <p:nvSpPr>
          <p:cNvPr id="17" name="Title 6"/>
          <p:cNvSpPr txBox="1"/>
          <p:nvPr>
            <p:custDataLst>
              <p:tags r:id="rId5"/>
            </p:custDataLst>
          </p:nvPr>
        </p:nvSpPr>
        <p:spPr>
          <a:xfrm>
            <a:off x="609562" y="2429499"/>
            <a:ext cx="10972222" cy="2606980"/>
          </a:xfrm>
          <a:prstGeom prst="rect">
            <a:avLst/>
          </a:prstGeom>
          <a:noFill/>
          <a:ln w="3175">
            <a:noFill/>
            <a:prstDash val="dash"/>
          </a:ln>
        </p:spPr>
        <p:txBody>
          <a:bodyPr wrap="square" lIns="63500" tIns="25400" rIns="63500" bIns="25400" anchor="t" anchorCtr="0">
            <a:normAutofit lnSpcReduction="20000"/>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279400" lvl="0" indent="-279400" algn="l" fontAlgn="ctr">
              <a:lnSpc>
                <a:spcPct val="120000"/>
              </a:lnSpc>
              <a:spcBef>
                <a:spcPts val="0"/>
              </a:spcBef>
              <a:spcAft>
                <a:spcPts val="800"/>
              </a:spcAft>
              <a:buClrTx/>
              <a:buSzTx/>
              <a:buFont typeface="Wingdings" panose="05000000000000000000" charset="0"/>
              <a:buChar char="l"/>
            </a:pPr>
            <a:r>
              <a:rPr lang="zh-CN" altLang="en-US" sz="1400" spc="6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DQ 设计确认</a:t>
            </a:r>
          </a:p>
          <a:p>
            <a:pPr lvl="0" indent="0" algn="l" fontAlgn="ctr">
              <a:lnSpc>
                <a:spcPct val="120000"/>
              </a:lnSpc>
              <a:spcBef>
                <a:spcPts val="0"/>
              </a:spcBef>
              <a:spcAft>
                <a:spcPts val="800"/>
              </a:spcAft>
              <a:buClrTx/>
              <a:buSzTx/>
              <a:buFont typeface="Wingdings" panose="05000000000000000000" charset="0"/>
            </a:pPr>
            <a:r>
              <a:rPr altLang="zh-CN" sz="1400">
                <a:sym typeface="+mn-ea"/>
              </a:rPr>
              <a:t>     </a:t>
            </a:r>
            <a:r>
              <a:rPr lang="zh-CN" altLang="en-US" sz="1400">
                <a:sym typeface="+mn-ea"/>
              </a:rPr>
              <a:t>验证的同时规范工程方</a:t>
            </a:r>
            <a:r>
              <a:rPr altLang="zh-CN" sz="1400">
                <a:sym typeface="+mn-ea"/>
              </a:rPr>
              <a:t>/</a:t>
            </a:r>
            <a:r>
              <a:rPr lang="zh-CN" altLang="en-US" sz="1400">
                <a:sym typeface="+mn-ea"/>
              </a:rPr>
              <a:t>供应商资料的合规性。</a:t>
            </a:r>
            <a:endParaRPr lang="en-US" altLang="zh-CN" sz="1400" dirty="0"/>
          </a:p>
          <a:p>
            <a:pPr marL="279400" lvl="0" indent="-279400" algn="l" fontAlgn="ctr">
              <a:lnSpc>
                <a:spcPct val="120000"/>
              </a:lnSpc>
              <a:spcBef>
                <a:spcPts val="0"/>
              </a:spcBef>
              <a:spcAft>
                <a:spcPts val="800"/>
              </a:spcAft>
              <a:buClrTx/>
              <a:buSzTx/>
              <a:buFont typeface="Wingdings" panose="05000000000000000000" charset="0"/>
              <a:buChar char="l"/>
            </a:pPr>
            <a:r>
              <a:rPr lang="zh-CN" altLang="en-US" sz="1400" spc="6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IOQ 安装运行确认</a:t>
            </a:r>
          </a:p>
          <a:p>
            <a:pPr lvl="0" indent="0" algn="l" fontAlgn="ctr">
              <a:lnSpc>
                <a:spcPct val="120000"/>
              </a:lnSpc>
              <a:spcBef>
                <a:spcPts val="0"/>
              </a:spcBef>
              <a:spcAft>
                <a:spcPts val="800"/>
              </a:spcAft>
              <a:buClrTx/>
              <a:buSzTx/>
              <a:buFont typeface="Wingdings" panose="05000000000000000000" charset="0"/>
            </a:pPr>
            <a:r>
              <a:rPr altLang="zh-CN" sz="1400">
                <a:sym typeface="+mn-ea"/>
              </a:rPr>
              <a:t>     </a:t>
            </a:r>
            <a:r>
              <a:rPr lang="zh-CN" altLang="en-US" sz="1400">
                <a:sym typeface="+mn-ea"/>
              </a:rPr>
              <a:t>通常同时进行，周期较长时可将安装确认和运行确认分开进行</a:t>
            </a:r>
            <a:endParaRPr lang="en-US" altLang="zh-CN" sz="1400" dirty="0"/>
          </a:p>
          <a:p>
            <a:pPr marL="279400" lvl="0" indent="-279400" algn="l" fontAlgn="ctr">
              <a:lnSpc>
                <a:spcPct val="120000"/>
              </a:lnSpc>
              <a:spcBef>
                <a:spcPts val="0"/>
              </a:spcBef>
              <a:spcAft>
                <a:spcPts val="800"/>
              </a:spcAft>
              <a:buClrTx/>
              <a:buSzTx/>
              <a:buFont typeface="Wingdings" panose="05000000000000000000" charset="0"/>
              <a:buChar char="l"/>
            </a:pPr>
            <a:r>
              <a:rPr lang="zh-CN" altLang="en-US" sz="1400" spc="6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PQ 性能确认</a:t>
            </a:r>
          </a:p>
          <a:p>
            <a:pPr lvl="0" indent="0" algn="l" fontAlgn="ctr">
              <a:lnSpc>
                <a:spcPct val="120000"/>
              </a:lnSpc>
              <a:spcBef>
                <a:spcPts val="0"/>
              </a:spcBef>
              <a:spcAft>
                <a:spcPts val="800"/>
              </a:spcAft>
              <a:buClrTx/>
              <a:buSzTx/>
              <a:buFont typeface="Wingdings" panose="05000000000000000000" charset="0"/>
            </a:pPr>
            <a:r>
              <a:rPr altLang="zh-CN" sz="1400">
                <a:sym typeface="+mn-ea"/>
              </a:rPr>
              <a:t>     </a:t>
            </a:r>
            <a:r>
              <a:rPr lang="zh-CN" altLang="en-US" sz="1400">
                <a:sym typeface="+mn-ea"/>
              </a:rPr>
              <a:t>通常是再确认的基础</a:t>
            </a:r>
            <a:endParaRPr lang="en-US" altLang="zh-CN" sz="1400" dirty="0"/>
          </a:p>
          <a:p>
            <a:pPr marL="279400" lvl="0" indent="-279400" algn="l" fontAlgn="ctr">
              <a:lnSpc>
                <a:spcPct val="120000"/>
              </a:lnSpc>
              <a:spcBef>
                <a:spcPts val="0"/>
              </a:spcBef>
              <a:spcAft>
                <a:spcPts val="800"/>
              </a:spcAft>
              <a:buClrTx/>
              <a:buSzTx/>
              <a:buFont typeface="Wingdings" panose="05000000000000000000" charset="0"/>
              <a:buChar char="l"/>
            </a:pPr>
            <a:r>
              <a:rPr lang="zh-CN" altLang="en-US" sz="1400" spc="6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RQ 再确认</a:t>
            </a:r>
          </a:p>
          <a:p>
            <a:pPr lvl="0" indent="0" algn="l" fontAlgn="ctr">
              <a:lnSpc>
                <a:spcPct val="120000"/>
              </a:lnSpc>
              <a:spcBef>
                <a:spcPts val="0"/>
              </a:spcBef>
              <a:spcAft>
                <a:spcPts val="800"/>
              </a:spcAft>
              <a:buClrTx/>
              <a:buSzTx/>
              <a:buFont typeface="Wingdings" panose="05000000000000000000" charset="0"/>
            </a:pPr>
            <a:r>
              <a:rPr altLang="zh-CN" sz="1400">
                <a:sym typeface="+mn-ea"/>
              </a:rPr>
              <a:t>     </a:t>
            </a:r>
            <a:r>
              <a:rPr lang="zh-CN" altLang="en-US" sz="1400">
                <a:sym typeface="+mn-ea"/>
              </a:rPr>
              <a:t>根据法规指南要求、历史数据（趋势分析）、及风险评估，建议再确认的周期及确认内容</a:t>
            </a:r>
            <a:endParaRPr lang="zh-CN" altLang="en-US" sz="1400" spc="6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endParaRPr>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p:cNvSpPr/>
          <p:nvPr userDrawn="1">
            <p:custDataLst>
              <p:tags r:id="rId2"/>
            </p:custDataLst>
          </p:nvPr>
        </p:nvSpPr>
        <p:spPr>
          <a:xfrm>
            <a:off x="0" y="0"/>
            <a:ext cx="6096000" cy="6858000"/>
          </a:xfrm>
          <a:prstGeom prst="rect">
            <a:avLst/>
          </a:prstGeom>
          <a:solidFill>
            <a:schemeClr val="dk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solidFill>
                <a:schemeClr val="lt1"/>
              </a:solidFill>
              <a:latin typeface="微软雅黑" panose="020B0503020204020204" pitchFamily="34" charset="-122"/>
              <a:ea typeface="微软雅黑" panose="020B0503020204020204" pitchFamily="34" charset="-122"/>
              <a:sym typeface="+mn-ea"/>
            </a:endParaRPr>
          </a:p>
        </p:txBody>
      </p:sp>
      <p:sp>
        <p:nvSpPr>
          <p:cNvPr id="17" name="等腰三角形 16"/>
          <p:cNvSpPr/>
          <p:nvPr>
            <p:custDataLst>
              <p:tags r:id="rId3"/>
            </p:custDataLst>
          </p:nvPr>
        </p:nvSpPr>
        <p:spPr>
          <a:xfrm flipV="1">
            <a:off x="5778500" y="0"/>
            <a:ext cx="635005" cy="381003"/>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8" name="等腰三角形 17"/>
          <p:cNvSpPr/>
          <p:nvPr>
            <p:custDataLst>
              <p:tags r:id="rId4"/>
            </p:custDataLst>
          </p:nvPr>
        </p:nvSpPr>
        <p:spPr>
          <a:xfrm>
            <a:off x="5778500" y="6477000"/>
            <a:ext cx="635005" cy="381003"/>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9" name="菱形 18"/>
          <p:cNvSpPr/>
          <p:nvPr>
            <p:custDataLst>
              <p:tags r:id="rId5"/>
            </p:custDataLst>
          </p:nvPr>
        </p:nvSpPr>
        <p:spPr>
          <a:xfrm>
            <a:off x="4397823" y="1654655"/>
            <a:ext cx="3396343" cy="3396343"/>
          </a:xfrm>
          <a:prstGeom prst="diamond">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20" name="文本框 19"/>
          <p:cNvSpPr txBox="1"/>
          <p:nvPr>
            <p:custDataLst>
              <p:tags r:id="rId6"/>
            </p:custDataLst>
          </p:nvPr>
        </p:nvSpPr>
        <p:spPr>
          <a:xfrm>
            <a:off x="4915535" y="2438400"/>
            <a:ext cx="2361565" cy="1981200"/>
          </a:xfrm>
          <a:prstGeom prst="rect">
            <a:avLst/>
          </a:prstGeom>
          <a:noFill/>
        </p:spPr>
        <p:txBody>
          <a:bodyPr wrap="square" lIns="63500" tIns="25400" rIns="63500" bIns="25400" rtlCol="0" anchor="ctr" anchorCtr="0">
            <a:normAutofit/>
          </a:bodyPr>
          <a:lstStyle/>
          <a:p>
            <a:pPr marL="0" indent="0" algn="ctr">
              <a:lnSpc>
                <a:spcPct val="110000"/>
              </a:lnSpc>
              <a:spcBef>
                <a:spcPts val="0"/>
              </a:spcBef>
              <a:spcAft>
                <a:spcPts val="0"/>
              </a:spcAft>
              <a:buSzPct val="100000"/>
              <a:buNone/>
            </a:pPr>
            <a:r>
              <a:rPr lang="zh-CN" altLang="en-US" sz="2800" b="1" spc="120" dirty="0">
                <a:solidFill>
                  <a:schemeClr val="lt1"/>
                </a:solidFill>
                <a:uFillTx/>
                <a:latin typeface="微软雅黑" panose="020B0503020204020204" pitchFamily="34" charset="-122"/>
                <a:ea typeface="微软雅黑" panose="020B0503020204020204" pitchFamily="34" charset="-122"/>
                <a:sym typeface="思源黑体" panose="020B0400000000000000" pitchFamily="34" charset="-122"/>
              </a:rPr>
              <a:t>冷链物流</a:t>
            </a:r>
          </a:p>
          <a:p>
            <a:pPr marL="0" indent="0" algn="ctr">
              <a:lnSpc>
                <a:spcPct val="110000"/>
              </a:lnSpc>
              <a:spcBef>
                <a:spcPts val="0"/>
              </a:spcBef>
              <a:spcAft>
                <a:spcPts val="0"/>
              </a:spcAft>
              <a:buSzPct val="100000"/>
              <a:buNone/>
            </a:pPr>
            <a:r>
              <a:rPr lang="zh-CN" altLang="en-US" sz="2800" b="1" spc="120" dirty="0">
                <a:solidFill>
                  <a:schemeClr val="lt1"/>
                </a:solidFill>
                <a:uFillTx/>
                <a:latin typeface="微软雅黑" panose="020B0503020204020204" pitchFamily="34" charset="-122"/>
                <a:ea typeface="微软雅黑" panose="020B0503020204020204" pitchFamily="34" charset="-122"/>
                <a:sym typeface="思源黑体" panose="020B0400000000000000" pitchFamily="34" charset="-122"/>
              </a:rPr>
              <a:t>温控设施</a:t>
            </a:r>
          </a:p>
        </p:txBody>
      </p:sp>
      <p:sp>
        <p:nvSpPr>
          <p:cNvPr id="21" name="Title 6"/>
          <p:cNvSpPr txBox="1"/>
          <p:nvPr>
            <p:custDataLst>
              <p:tags r:id="rId7"/>
            </p:custDataLst>
          </p:nvPr>
        </p:nvSpPr>
        <p:spPr>
          <a:xfrm>
            <a:off x="609600" y="1066800"/>
            <a:ext cx="3788410" cy="4724400"/>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0" lvl="0" indent="0" algn="ctr" fontAlgn="auto">
              <a:lnSpc>
                <a:spcPct val="120000"/>
              </a:lnSpc>
              <a:spcBef>
                <a:spcPts val="0"/>
              </a:spcBef>
              <a:spcAft>
                <a:spcPts val="800"/>
              </a:spcAft>
              <a:buSzPct val="100000"/>
              <a:buNone/>
            </a:pPr>
            <a:r>
              <a:rPr lang="zh-CN" altLang="en-US" sz="1600" spc="100" dirty="0">
                <a:ln w="3175">
                  <a:noFill/>
                  <a:prstDash val="dash"/>
                </a:ln>
                <a:solidFill>
                  <a:schemeClr val="lt1"/>
                </a:solidFill>
                <a:uFillTx/>
                <a:latin typeface="微软雅黑" panose="020B0503020204020204" pitchFamily="34" charset="-122"/>
                <a:ea typeface="微软雅黑" panose="020B0503020204020204" pitchFamily="34" charset="-122"/>
                <a:cs typeface="微软雅黑" panose="020B0503020204020204" pitchFamily="34" charset="-122"/>
              </a:rPr>
              <a:t>温度控制类设备设施GMP合规服务-</a:t>
            </a:r>
            <a:r>
              <a:rPr altLang="zh-CN" sz="1600" spc="100" dirty="0">
                <a:ln w="3175">
                  <a:noFill/>
                  <a:prstDash val="dash"/>
                </a:ln>
                <a:solidFill>
                  <a:schemeClr val="lt1"/>
                </a:solidFill>
                <a:uFillTx/>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600" spc="100" dirty="0">
                <a:ln w="3175">
                  <a:noFill/>
                  <a:prstDash val="dash"/>
                </a:ln>
                <a:solidFill>
                  <a:schemeClr val="lt1"/>
                </a:solidFill>
                <a:uFillTx/>
                <a:latin typeface="微软雅黑" panose="020B0503020204020204" pitchFamily="34" charset="-122"/>
                <a:ea typeface="微软雅黑" panose="020B0503020204020204" pitchFamily="34" charset="-122"/>
                <a:cs typeface="微软雅黑" panose="020B0503020204020204" pitchFamily="34" charset="-122"/>
              </a:rPr>
              <a:t>冷链物流温控设施</a:t>
            </a:r>
          </a:p>
          <a:p>
            <a:pPr marL="0" lvl="0" indent="0" algn="ctr" fontAlgn="auto">
              <a:lnSpc>
                <a:spcPct val="120000"/>
              </a:lnSpc>
              <a:spcBef>
                <a:spcPts val="0"/>
              </a:spcBef>
              <a:spcAft>
                <a:spcPts val="800"/>
              </a:spcAft>
              <a:buSzPct val="100000"/>
              <a:buNone/>
            </a:pPr>
            <a:r>
              <a:rPr lang="zh-CN" altLang="en-US" sz="1600" b="1" spc="100">
                <a:ln w="3175">
                  <a:noFill/>
                  <a:prstDash val="dash"/>
                </a:ln>
                <a:solidFill>
                  <a:schemeClr val="lt1"/>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验证策略</a:t>
            </a:r>
          </a:p>
          <a:p>
            <a:pPr marL="0" lvl="0" indent="0" algn="ctr" fontAlgn="auto">
              <a:lnSpc>
                <a:spcPct val="120000"/>
              </a:lnSpc>
              <a:spcBef>
                <a:spcPts val="0"/>
              </a:spcBef>
              <a:spcAft>
                <a:spcPts val="800"/>
              </a:spcAft>
              <a:buSzPct val="100000"/>
              <a:buNone/>
            </a:pPr>
            <a:r>
              <a:rPr lang="zh-CN" altLang="en-US" sz="1600" b="1" spc="100">
                <a:ln w="3175">
                  <a:noFill/>
                  <a:prstDash val="dash"/>
                </a:ln>
                <a:solidFill>
                  <a:schemeClr val="lt1"/>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主要依据</a:t>
            </a:r>
          </a:p>
        </p:txBody>
      </p:sp>
      <p:sp>
        <p:nvSpPr>
          <p:cNvPr id="22" name="Title 6"/>
          <p:cNvSpPr txBox="1"/>
          <p:nvPr>
            <p:custDataLst>
              <p:tags r:id="rId8"/>
            </p:custDataLst>
          </p:nvPr>
        </p:nvSpPr>
        <p:spPr>
          <a:xfrm>
            <a:off x="7870825" y="1066800"/>
            <a:ext cx="3505200" cy="5410200"/>
          </a:xfrm>
          <a:prstGeom prst="rect">
            <a:avLst/>
          </a:prstGeom>
          <a:noFill/>
          <a:ln w="3175">
            <a:noFill/>
            <a:prstDash val="dash"/>
          </a:ln>
        </p:spPr>
        <p:txBody>
          <a:bodyPr wrap="square" lIns="63500" tIns="25400" rIns="63500" bIns="25400" anchor="ctr" anchorCtr="0">
            <a:normAutofit lnSpcReduction="10000"/>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lvl="0" indent="0" algn="l" fontAlgn="ctr">
              <a:lnSpc>
                <a:spcPct val="120000"/>
              </a:lnSpc>
              <a:spcBef>
                <a:spcPts val="0"/>
              </a:spcBef>
              <a:spcAft>
                <a:spcPts val="800"/>
              </a:spcAft>
              <a:buSzPct val="100000"/>
              <a:buFont typeface="Wingdings" panose="05000000000000000000" charset="0"/>
            </a:pPr>
            <a:r>
              <a:rPr lang="zh-CN" altLang="en-US" sz="1600" b="1" spc="100">
                <a:ln w="3175">
                  <a:noFill/>
                  <a:prstDash val="dash"/>
                </a:ln>
                <a:solidFill>
                  <a:schemeClr val="tx1"/>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验证策略</a:t>
            </a:r>
            <a:r>
              <a:rPr altLang="zh-CN" sz="1600" b="1" spc="100">
                <a:ln w="3175">
                  <a:noFill/>
                  <a:prstDash val="dash"/>
                </a:ln>
                <a:solidFill>
                  <a:schemeClr val="tx1"/>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a:t>
            </a:r>
          </a:p>
          <a:p>
            <a:pPr lvl="0" indent="0" algn="l" fontAlgn="ctr">
              <a:lnSpc>
                <a:spcPct val="120000"/>
              </a:lnSpc>
              <a:spcBef>
                <a:spcPts val="0"/>
              </a:spcBef>
              <a:spcAft>
                <a:spcPts val="800"/>
              </a:spcAft>
              <a:buSzPct val="100000"/>
              <a:buFont typeface="Wingdings" panose="05000000000000000000" charset="0"/>
            </a:pPr>
            <a:r>
              <a:rPr lang="zh-CN" altLang="en-US" sz="1600" spc="100">
                <a:ln w="3175">
                  <a:noFill/>
                  <a:prstDash val="dash"/>
                </a:ln>
                <a:solidFill>
                  <a:schemeClr val="tx1"/>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ISPE C&amp;Q 第二版 线性模型</a:t>
            </a:r>
          </a:p>
          <a:p>
            <a:pPr lvl="0" indent="0" algn="l" fontAlgn="ctr">
              <a:lnSpc>
                <a:spcPct val="120000"/>
              </a:lnSpc>
              <a:spcBef>
                <a:spcPts val="0"/>
              </a:spcBef>
              <a:spcAft>
                <a:spcPts val="800"/>
              </a:spcAft>
              <a:buSzPct val="100000"/>
              <a:buFont typeface="Wingdings" panose="05000000000000000000" charset="0"/>
            </a:pPr>
            <a:endParaRPr lang="zh-CN" altLang="en-US" sz="1600" b="1" spc="100">
              <a:ln w="3175">
                <a:noFill/>
                <a:prstDash val="dash"/>
              </a:ln>
              <a:solidFill>
                <a:schemeClr val="tx1"/>
              </a:solidFill>
              <a:uFillTx/>
              <a:latin typeface="微软雅黑" panose="020B0503020204020204" pitchFamily="34" charset="-122"/>
              <a:ea typeface="微软雅黑" panose="020B0503020204020204" pitchFamily="34" charset="-122"/>
              <a:cs typeface="微软雅黑" panose="020B0503020204020204" pitchFamily="34" charset="-122"/>
              <a:sym typeface="+mn-ea"/>
            </a:endParaRPr>
          </a:p>
          <a:p>
            <a:pPr lvl="0" indent="0" algn="l" fontAlgn="ctr">
              <a:lnSpc>
                <a:spcPct val="120000"/>
              </a:lnSpc>
              <a:spcBef>
                <a:spcPts val="0"/>
              </a:spcBef>
              <a:spcAft>
                <a:spcPts val="800"/>
              </a:spcAft>
              <a:buSzPct val="100000"/>
              <a:buFont typeface="Wingdings" panose="05000000000000000000" charset="0"/>
            </a:pPr>
            <a:r>
              <a:rPr lang="zh-CN" altLang="en-US" sz="1600" b="1" spc="4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主要依据：</a:t>
            </a:r>
          </a:p>
          <a:p>
            <a:pPr marL="254000" lvl="0" indent="-254000" algn="l" fontAlgn="ctr">
              <a:lnSpc>
                <a:spcPct val="120000"/>
              </a:lnSpc>
              <a:spcBef>
                <a:spcPts val="0"/>
              </a:spcBef>
              <a:spcAft>
                <a:spcPts val="800"/>
              </a:spcAft>
              <a:buSzPct val="100000"/>
              <a:buFont typeface="Wingdings" panose="05000000000000000000" charset="0"/>
              <a:buChar char="l"/>
            </a:pPr>
            <a:r>
              <a:rPr lang="en-US" altLang="zh-CN" sz="1400" spc="4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中国GMP及其相关附录</a:t>
            </a:r>
          </a:p>
          <a:p>
            <a:pPr marL="254000" lvl="0" indent="-254000" algn="l" fontAlgn="ctr">
              <a:lnSpc>
                <a:spcPct val="120000"/>
              </a:lnSpc>
              <a:spcBef>
                <a:spcPts val="0"/>
              </a:spcBef>
              <a:spcAft>
                <a:spcPts val="800"/>
              </a:spcAft>
              <a:buSzPct val="100000"/>
              <a:buFont typeface="Wingdings" panose="05000000000000000000" charset="0"/>
              <a:buChar char="l"/>
            </a:pPr>
            <a:r>
              <a:rPr lang="en-US" altLang="zh-CN" sz="1400" spc="4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中国GSP附录1，3，5</a:t>
            </a:r>
          </a:p>
          <a:p>
            <a:pPr marL="254000" lvl="0" indent="-254000" algn="l" fontAlgn="ctr">
              <a:lnSpc>
                <a:spcPct val="120000"/>
              </a:lnSpc>
              <a:spcBef>
                <a:spcPts val="0"/>
              </a:spcBef>
              <a:spcAft>
                <a:spcPts val="800"/>
              </a:spcAft>
              <a:buSzPct val="100000"/>
              <a:buFont typeface="Wingdings" panose="05000000000000000000" charset="0"/>
              <a:buChar char="l"/>
            </a:pPr>
            <a:r>
              <a:rPr lang="en-US" altLang="zh-CN" sz="1400" spc="4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EU GMP及其相关附录</a:t>
            </a:r>
          </a:p>
          <a:p>
            <a:pPr marL="254000" lvl="0" indent="-254000" algn="l" fontAlgn="ctr">
              <a:lnSpc>
                <a:spcPct val="120000"/>
              </a:lnSpc>
              <a:spcBef>
                <a:spcPts val="0"/>
              </a:spcBef>
              <a:spcAft>
                <a:spcPts val="800"/>
              </a:spcAft>
              <a:buSzPct val="100000"/>
              <a:buFont typeface="Wingdings" panose="05000000000000000000" charset="0"/>
              <a:buChar char="l"/>
            </a:pPr>
            <a:r>
              <a:rPr lang="en-US" altLang="zh-CN" sz="1400" spc="4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WHO GMP及其相关附录</a:t>
            </a:r>
          </a:p>
          <a:p>
            <a:pPr marL="254000" lvl="0" indent="-254000" algn="l" fontAlgn="ctr">
              <a:lnSpc>
                <a:spcPct val="120000"/>
              </a:lnSpc>
              <a:spcBef>
                <a:spcPts val="0"/>
              </a:spcBef>
              <a:spcAft>
                <a:spcPts val="800"/>
              </a:spcAft>
              <a:buSzPct val="100000"/>
              <a:buFont typeface="Wingdings" panose="05000000000000000000" charset="0"/>
              <a:buChar char="l"/>
            </a:pPr>
            <a:r>
              <a:rPr lang="en-US" altLang="zh-CN" sz="1400" spc="4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USP&lt;1079&gt;良好的储存和分销实践</a:t>
            </a:r>
          </a:p>
          <a:p>
            <a:pPr marL="254000" lvl="0" indent="-254000" algn="l" fontAlgn="ctr">
              <a:lnSpc>
                <a:spcPct val="120000"/>
              </a:lnSpc>
              <a:spcBef>
                <a:spcPts val="0"/>
              </a:spcBef>
              <a:spcAft>
                <a:spcPts val="800"/>
              </a:spcAft>
              <a:buSzPct val="100000"/>
              <a:buFont typeface="Wingdings" panose="05000000000000000000" charset="0"/>
              <a:buChar char="l"/>
            </a:pPr>
            <a:r>
              <a:rPr lang="en-US" altLang="zh-CN" sz="1400" spc="4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GB/T 34399-2017医药产品冷链物流温控设施设备验证  性能确认技术规范</a:t>
            </a:r>
          </a:p>
          <a:p>
            <a:pPr marL="254000" lvl="0" indent="-254000" algn="l" fontAlgn="ctr">
              <a:lnSpc>
                <a:spcPct val="120000"/>
              </a:lnSpc>
              <a:spcBef>
                <a:spcPts val="0"/>
              </a:spcBef>
              <a:spcAft>
                <a:spcPts val="800"/>
              </a:spcAft>
              <a:buSzPct val="100000"/>
              <a:buFont typeface="Wingdings" panose="05000000000000000000" charset="0"/>
              <a:buChar char="l"/>
            </a:pPr>
            <a:r>
              <a:rPr lang="en-US" altLang="zh-CN" sz="1400" spc="4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PDA TR 64 有源温度受控系统：确认指南</a:t>
            </a:r>
          </a:p>
          <a:p>
            <a:pPr marL="254000" lvl="0" indent="-254000" algn="l" fontAlgn="ctr">
              <a:lnSpc>
                <a:spcPct val="120000"/>
              </a:lnSpc>
              <a:spcBef>
                <a:spcPts val="0"/>
              </a:spcBef>
              <a:spcAft>
                <a:spcPts val="800"/>
              </a:spcAft>
              <a:buSzPct val="100000"/>
              <a:buFont typeface="Wingdings" panose="05000000000000000000" charset="0"/>
              <a:buChar char="l"/>
            </a:pPr>
            <a:r>
              <a:rPr lang="en-US" altLang="zh-CN" sz="1400" spc="4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ISPE 相关指南</a:t>
            </a:r>
          </a:p>
          <a:p>
            <a:pPr lvl="0" indent="0" algn="l" fontAlgn="ctr">
              <a:lnSpc>
                <a:spcPct val="120000"/>
              </a:lnSpc>
              <a:spcBef>
                <a:spcPts val="0"/>
              </a:spcBef>
              <a:spcAft>
                <a:spcPts val="800"/>
              </a:spcAft>
              <a:buSzPct val="100000"/>
              <a:buFont typeface="Wingdings" panose="05000000000000000000" charset="0"/>
            </a:pPr>
            <a:r>
              <a:rPr lang="en-US" altLang="zh-CN" sz="1400" spc="4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    ISPE GPG：温控室（第二版） </a:t>
            </a:r>
          </a:p>
          <a:p>
            <a:pPr lvl="0" indent="0" algn="l" fontAlgn="ctr">
              <a:lnSpc>
                <a:spcPct val="120000"/>
              </a:lnSpc>
              <a:spcBef>
                <a:spcPts val="0"/>
              </a:spcBef>
              <a:spcAft>
                <a:spcPts val="800"/>
              </a:spcAft>
              <a:buSzPct val="100000"/>
              <a:buFont typeface="Wingdings" panose="05000000000000000000" charset="0"/>
            </a:pPr>
            <a:r>
              <a:rPr lang="en-US" altLang="zh-CN" sz="1400" spc="4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    ISPE  HVAC指南中温度分布指南等</a:t>
            </a:r>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p:cNvSpPr/>
          <p:nvPr userDrawn="1">
            <p:custDataLst>
              <p:tags r:id="rId2"/>
            </p:custDataLst>
          </p:nvPr>
        </p:nvSpPr>
        <p:spPr>
          <a:xfrm>
            <a:off x="0" y="0"/>
            <a:ext cx="6096000" cy="6858000"/>
          </a:xfrm>
          <a:prstGeom prst="rect">
            <a:avLst/>
          </a:prstGeom>
          <a:solidFill>
            <a:schemeClr val="dk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solidFill>
                <a:schemeClr val="lt1"/>
              </a:solidFill>
              <a:latin typeface="微软雅黑" panose="020B0503020204020204" pitchFamily="34" charset="-122"/>
              <a:ea typeface="微软雅黑" panose="020B0503020204020204" pitchFamily="34" charset="-122"/>
              <a:sym typeface="+mn-ea"/>
            </a:endParaRPr>
          </a:p>
        </p:txBody>
      </p:sp>
      <p:sp>
        <p:nvSpPr>
          <p:cNvPr id="17" name="等腰三角形 16"/>
          <p:cNvSpPr/>
          <p:nvPr>
            <p:custDataLst>
              <p:tags r:id="rId3"/>
            </p:custDataLst>
          </p:nvPr>
        </p:nvSpPr>
        <p:spPr>
          <a:xfrm flipV="1">
            <a:off x="5778500" y="0"/>
            <a:ext cx="635005" cy="381003"/>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8" name="等腰三角形 17"/>
          <p:cNvSpPr/>
          <p:nvPr>
            <p:custDataLst>
              <p:tags r:id="rId4"/>
            </p:custDataLst>
          </p:nvPr>
        </p:nvSpPr>
        <p:spPr>
          <a:xfrm>
            <a:off x="5778500" y="6477000"/>
            <a:ext cx="635005" cy="381003"/>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9" name="菱形 18"/>
          <p:cNvSpPr/>
          <p:nvPr>
            <p:custDataLst>
              <p:tags r:id="rId5"/>
            </p:custDataLst>
          </p:nvPr>
        </p:nvSpPr>
        <p:spPr>
          <a:xfrm>
            <a:off x="4397823" y="1654655"/>
            <a:ext cx="3396343" cy="3396343"/>
          </a:xfrm>
          <a:prstGeom prst="diamond">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20" name="文本框 19"/>
          <p:cNvSpPr txBox="1"/>
          <p:nvPr>
            <p:custDataLst>
              <p:tags r:id="rId6"/>
            </p:custDataLst>
          </p:nvPr>
        </p:nvSpPr>
        <p:spPr>
          <a:xfrm>
            <a:off x="4511675" y="2286000"/>
            <a:ext cx="3162300" cy="1981200"/>
          </a:xfrm>
          <a:prstGeom prst="rect">
            <a:avLst/>
          </a:prstGeom>
          <a:noFill/>
        </p:spPr>
        <p:txBody>
          <a:bodyPr wrap="square" lIns="63500" tIns="25400" rIns="63500" bIns="25400" rtlCol="0" anchor="ctr" anchorCtr="0">
            <a:normAutofit/>
          </a:bodyPr>
          <a:lstStyle/>
          <a:p>
            <a:pPr marL="0" indent="0" algn="ctr">
              <a:lnSpc>
                <a:spcPct val="110000"/>
              </a:lnSpc>
              <a:spcBef>
                <a:spcPts val="0"/>
              </a:spcBef>
              <a:spcAft>
                <a:spcPts val="0"/>
              </a:spcAft>
              <a:buSzPct val="100000"/>
              <a:buNone/>
            </a:pPr>
            <a:r>
              <a:rPr lang="zh-CN" altLang="en-US" sz="2800" b="1" spc="120" dirty="0">
                <a:solidFill>
                  <a:schemeClr val="lt1"/>
                </a:solidFill>
                <a:uFillTx/>
                <a:latin typeface="微软雅黑" panose="020B0503020204020204" pitchFamily="34" charset="-122"/>
                <a:ea typeface="微软雅黑" panose="020B0503020204020204" pitchFamily="34" charset="-122"/>
                <a:sym typeface="思源黑体" panose="020B0400000000000000" pitchFamily="34" charset="-122"/>
              </a:rPr>
              <a:t>冷链物流</a:t>
            </a:r>
          </a:p>
          <a:p>
            <a:pPr marL="0" indent="0" algn="ctr">
              <a:lnSpc>
                <a:spcPct val="110000"/>
              </a:lnSpc>
              <a:spcBef>
                <a:spcPts val="0"/>
              </a:spcBef>
              <a:spcAft>
                <a:spcPts val="0"/>
              </a:spcAft>
              <a:buSzPct val="100000"/>
              <a:buNone/>
            </a:pPr>
            <a:r>
              <a:rPr lang="zh-CN" altLang="en-US" sz="2800" b="1" spc="120" dirty="0">
                <a:solidFill>
                  <a:schemeClr val="lt1"/>
                </a:solidFill>
                <a:uFillTx/>
                <a:latin typeface="微软雅黑" panose="020B0503020204020204" pitchFamily="34" charset="-122"/>
                <a:ea typeface="微软雅黑" panose="020B0503020204020204" pitchFamily="34" charset="-122"/>
                <a:sym typeface="思源黑体" panose="020B0400000000000000" pitchFamily="34" charset="-122"/>
              </a:rPr>
              <a:t>温控设施</a:t>
            </a:r>
          </a:p>
        </p:txBody>
      </p:sp>
      <p:sp>
        <p:nvSpPr>
          <p:cNvPr id="21" name="Title 6"/>
          <p:cNvSpPr txBox="1"/>
          <p:nvPr>
            <p:custDataLst>
              <p:tags r:id="rId7"/>
            </p:custDataLst>
          </p:nvPr>
        </p:nvSpPr>
        <p:spPr>
          <a:xfrm>
            <a:off x="609600" y="1066800"/>
            <a:ext cx="3788410" cy="4724400"/>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0" lvl="0" indent="0" algn="ctr" fontAlgn="auto">
              <a:lnSpc>
                <a:spcPct val="120000"/>
              </a:lnSpc>
              <a:spcBef>
                <a:spcPts val="0"/>
              </a:spcBef>
              <a:spcAft>
                <a:spcPts val="800"/>
              </a:spcAft>
              <a:buSzPct val="100000"/>
              <a:buNone/>
            </a:pPr>
            <a:r>
              <a:rPr lang="zh-CN" altLang="en-US" sz="1600" spc="100">
                <a:ln w="3175">
                  <a:noFill/>
                  <a:prstDash val="dash"/>
                </a:ln>
                <a:solidFill>
                  <a:schemeClr val="lt1"/>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温度控制类设备设施GMP合规服务-</a:t>
            </a:r>
            <a:r>
              <a:rPr altLang="zh-CN" sz="1600" spc="100">
                <a:ln w="3175">
                  <a:noFill/>
                  <a:prstDash val="dash"/>
                </a:ln>
                <a:solidFill>
                  <a:schemeClr val="lt1"/>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1600" spc="100">
                <a:ln w="3175">
                  <a:noFill/>
                  <a:prstDash val="dash"/>
                </a:ln>
                <a:solidFill>
                  <a:schemeClr val="lt1"/>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冷链物流温控设施</a:t>
            </a:r>
            <a:endParaRPr lang="zh-CN" altLang="en-US" sz="1600" spc="100" dirty="0">
              <a:ln w="3175">
                <a:noFill/>
                <a:prstDash val="dash"/>
              </a:ln>
              <a:solidFill>
                <a:schemeClr val="lt1"/>
              </a:solidFill>
              <a:uFillTx/>
              <a:latin typeface="微软雅黑" panose="020B0503020204020204" pitchFamily="34" charset="-122"/>
              <a:ea typeface="微软雅黑" panose="020B0503020204020204" pitchFamily="34" charset="-122"/>
              <a:cs typeface="微软雅黑" panose="020B0503020204020204" pitchFamily="34" charset="-122"/>
            </a:endParaRPr>
          </a:p>
          <a:p>
            <a:pPr marL="0" lvl="0" indent="0" algn="ctr" fontAlgn="auto">
              <a:lnSpc>
                <a:spcPct val="120000"/>
              </a:lnSpc>
              <a:spcBef>
                <a:spcPts val="0"/>
              </a:spcBef>
              <a:spcAft>
                <a:spcPts val="800"/>
              </a:spcAft>
              <a:buSzPct val="100000"/>
              <a:buNone/>
            </a:pPr>
            <a:r>
              <a:rPr lang="zh-CN" altLang="en-US" sz="1600" b="1" spc="100">
                <a:ln w="3175">
                  <a:noFill/>
                  <a:prstDash val="dash"/>
                </a:ln>
                <a:solidFill>
                  <a:schemeClr val="lt1"/>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验证关键点</a:t>
            </a:r>
          </a:p>
          <a:p>
            <a:pPr marL="0" lvl="0" indent="0" algn="ctr" fontAlgn="auto">
              <a:lnSpc>
                <a:spcPct val="120000"/>
              </a:lnSpc>
              <a:spcBef>
                <a:spcPts val="0"/>
              </a:spcBef>
              <a:spcAft>
                <a:spcPts val="800"/>
              </a:spcAft>
              <a:buSzPct val="100000"/>
              <a:buNone/>
            </a:pPr>
            <a:r>
              <a:rPr lang="zh-CN" altLang="en-US" sz="1600" b="1" spc="100">
                <a:ln w="3175">
                  <a:noFill/>
                  <a:prstDash val="dash"/>
                </a:ln>
                <a:solidFill>
                  <a:schemeClr val="lt1"/>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常规验证项目</a:t>
            </a:r>
            <a:endParaRPr lang="zh-CN" altLang="en-US" sz="1600" b="1" spc="100">
              <a:ln w="3175">
                <a:noFill/>
                <a:prstDash val="dash"/>
              </a:ln>
              <a:solidFill>
                <a:schemeClr val="lt1"/>
              </a:solidFill>
              <a:uFillTx/>
              <a:latin typeface="微软雅黑" panose="020B0503020204020204" pitchFamily="34" charset="-122"/>
              <a:ea typeface="微软雅黑" panose="020B0503020204020204" pitchFamily="34" charset="-122"/>
              <a:cs typeface="微软雅黑" panose="020B0503020204020204" pitchFamily="34" charset="-122"/>
            </a:endParaRPr>
          </a:p>
          <a:p>
            <a:pPr marL="0" lvl="0" indent="0" algn="ctr" fontAlgn="auto">
              <a:lnSpc>
                <a:spcPct val="120000"/>
              </a:lnSpc>
              <a:spcBef>
                <a:spcPts val="0"/>
              </a:spcBef>
              <a:spcAft>
                <a:spcPts val="800"/>
              </a:spcAft>
              <a:buSzPct val="100000"/>
              <a:buNone/>
            </a:pPr>
            <a:endParaRPr lang="zh-CN" altLang="en-US" sz="1600" spc="100">
              <a:ln w="3175">
                <a:noFill/>
                <a:prstDash val="dash"/>
              </a:ln>
              <a:solidFill>
                <a:schemeClr val="lt1"/>
              </a:solidFill>
              <a:uFillTx/>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0" lvl="0" indent="0" algn="ctr" fontAlgn="auto">
              <a:lnSpc>
                <a:spcPct val="120000"/>
              </a:lnSpc>
              <a:spcBef>
                <a:spcPts val="0"/>
              </a:spcBef>
              <a:spcAft>
                <a:spcPts val="800"/>
              </a:spcAft>
              <a:buSzPct val="100000"/>
              <a:buNone/>
            </a:pPr>
            <a:endParaRPr lang="zh-CN" altLang="en-US" sz="1600" spc="100">
              <a:ln w="3175">
                <a:noFill/>
                <a:prstDash val="dash"/>
              </a:ln>
              <a:solidFill>
                <a:schemeClr val="lt1"/>
              </a:solidFill>
              <a:uFillTx/>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2" name="Title 6"/>
          <p:cNvSpPr txBox="1"/>
          <p:nvPr>
            <p:custDataLst>
              <p:tags r:id="rId8"/>
            </p:custDataLst>
          </p:nvPr>
        </p:nvSpPr>
        <p:spPr>
          <a:xfrm>
            <a:off x="7673340" y="1273175"/>
            <a:ext cx="4037965" cy="4724400"/>
          </a:xfrm>
          <a:prstGeom prst="rect">
            <a:avLst/>
          </a:prstGeom>
          <a:noFill/>
          <a:ln w="3175">
            <a:noFill/>
            <a:prstDash val="dash"/>
          </a:ln>
        </p:spPr>
        <p:txBody>
          <a:bodyPr wrap="square" lIns="63500" tIns="25400" rIns="63500" bIns="25400" anchor="ctr" anchorCtr="0">
            <a:no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lvl="0" indent="0" fontAlgn="auto">
              <a:lnSpc>
                <a:spcPct val="150000"/>
              </a:lnSpc>
              <a:buFont typeface="Arial" panose="020B0604020202020204" pitchFamily="34" charset="0"/>
            </a:pPr>
            <a:r>
              <a:rPr lang="zh-CN" altLang="en-US" sz="1600" b="1" spc="4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验证关键点</a:t>
            </a:r>
            <a:endParaRPr lang="en-US" altLang="zh-CN" sz="1300" dirty="0">
              <a:latin typeface="微软雅黑" panose="020B0503020204020204" pitchFamily="34" charset="-122"/>
              <a:ea typeface="微软雅黑" panose="020B0503020204020204" pitchFamily="34" charset="-122"/>
              <a:cs typeface="微软雅黑" panose="020B0503020204020204" pitchFamily="34" charset="-122"/>
            </a:endParaRPr>
          </a:p>
          <a:p>
            <a:pPr marL="742950" lvl="1" indent="-285750" fontAlgn="auto">
              <a:lnSpc>
                <a:spcPct val="150000"/>
              </a:lnSpc>
              <a:buFont typeface="Wingdings" panose="05000000000000000000" charset="0"/>
              <a:buChar char="l"/>
            </a:pPr>
            <a:r>
              <a:rPr lang="zh-CN" altLang="en-US" sz="1400">
                <a:latin typeface="微软雅黑" panose="020B0503020204020204" pitchFamily="34" charset="-122"/>
                <a:ea typeface="微软雅黑" panose="020B0503020204020204" pitchFamily="34" charset="-122"/>
                <a:cs typeface="微软雅黑" panose="020B0503020204020204" pitchFamily="34" charset="-122"/>
                <a:sym typeface="+mn-ea"/>
              </a:rPr>
              <a:t>设计合规性</a:t>
            </a:r>
            <a:endParaRPr lang="en-US" altLang="zh-CN" sz="1400" dirty="0">
              <a:latin typeface="微软雅黑" panose="020B0503020204020204" pitchFamily="34" charset="-122"/>
              <a:ea typeface="微软雅黑" panose="020B0503020204020204" pitchFamily="34" charset="-122"/>
              <a:cs typeface="微软雅黑" panose="020B0503020204020204" pitchFamily="34" charset="-122"/>
            </a:endParaRPr>
          </a:p>
          <a:p>
            <a:pPr marL="742950" lvl="1" indent="-285750" fontAlgn="auto">
              <a:lnSpc>
                <a:spcPct val="150000"/>
              </a:lnSpc>
              <a:buFont typeface="Wingdings" panose="05000000000000000000" charset="0"/>
              <a:buChar char="l"/>
            </a:pPr>
            <a:r>
              <a:rPr lang="zh-CN" altLang="en-US" sz="1400">
                <a:latin typeface="微软雅黑" panose="020B0503020204020204" pitchFamily="34" charset="-122"/>
                <a:ea typeface="微软雅黑" panose="020B0503020204020204" pitchFamily="34" charset="-122"/>
                <a:cs typeface="微软雅黑" panose="020B0503020204020204" pitchFamily="34" charset="-122"/>
                <a:sym typeface="+mn-ea"/>
              </a:rPr>
              <a:t>房间风险评估</a:t>
            </a:r>
            <a:endParaRPr lang="en-US" altLang="zh-CN" sz="1400" dirty="0">
              <a:latin typeface="微软雅黑" panose="020B0503020204020204" pitchFamily="34" charset="-122"/>
              <a:ea typeface="微软雅黑" panose="020B0503020204020204" pitchFamily="34" charset="-122"/>
              <a:cs typeface="微软雅黑" panose="020B0503020204020204" pitchFamily="34" charset="-122"/>
            </a:endParaRPr>
          </a:p>
          <a:p>
            <a:pPr marL="742950" lvl="1" indent="-285750" fontAlgn="auto">
              <a:lnSpc>
                <a:spcPct val="150000"/>
              </a:lnSpc>
              <a:buFont typeface="Wingdings" panose="05000000000000000000" charset="0"/>
              <a:buChar char="l"/>
            </a:pPr>
            <a:r>
              <a:rPr lang="zh-CN" altLang="en-US" sz="1400">
                <a:latin typeface="微软雅黑" panose="020B0503020204020204" pitchFamily="34" charset="-122"/>
                <a:ea typeface="微软雅黑" panose="020B0503020204020204" pitchFamily="34" charset="-122"/>
                <a:cs typeface="微软雅黑" panose="020B0503020204020204" pitchFamily="34" charset="-122"/>
                <a:sym typeface="+mn-ea"/>
              </a:rPr>
              <a:t>预测试（含在验证费用中），并给出整改建议</a:t>
            </a:r>
            <a:endParaRPr lang="en-US" altLang="zh-CN" sz="1400" dirty="0">
              <a:latin typeface="微软雅黑" panose="020B0503020204020204" pitchFamily="34" charset="-122"/>
              <a:ea typeface="微软雅黑" panose="020B0503020204020204" pitchFamily="34" charset="-122"/>
              <a:cs typeface="微软雅黑" panose="020B0503020204020204" pitchFamily="34" charset="-122"/>
            </a:endParaRPr>
          </a:p>
          <a:p>
            <a:pPr indent="0" fontAlgn="auto">
              <a:lnSpc>
                <a:spcPct val="150000"/>
              </a:lnSpc>
              <a:buFont typeface="Arial" panose="020B0604020202020204" pitchFamily="34" charset="0"/>
            </a:pPr>
            <a:r>
              <a:rPr lang="zh-CN" altLang="en-US" sz="1600" b="1">
                <a:latin typeface="微软雅黑" panose="020B0503020204020204" pitchFamily="34" charset="-122"/>
                <a:ea typeface="微软雅黑" panose="020B0503020204020204" pitchFamily="34" charset="-122"/>
                <a:cs typeface="微软雅黑" panose="020B0503020204020204" pitchFamily="34" charset="-122"/>
                <a:sym typeface="+mn-ea"/>
              </a:rPr>
              <a:t>常规验证项目</a:t>
            </a:r>
            <a:endParaRPr lang="en-US" altLang="zh-CN" sz="1600" b="1" dirty="0">
              <a:latin typeface="微软雅黑" panose="020B0503020204020204" pitchFamily="34" charset="-122"/>
              <a:ea typeface="微软雅黑" panose="020B0503020204020204" pitchFamily="34" charset="-122"/>
              <a:cs typeface="微软雅黑" panose="020B0503020204020204" pitchFamily="34" charset="-122"/>
            </a:endParaRPr>
          </a:p>
          <a:p>
            <a:pPr marL="742950" lvl="1" indent="-285750" fontAlgn="auto">
              <a:lnSpc>
                <a:spcPct val="150000"/>
              </a:lnSpc>
              <a:buFont typeface="Wingdings" panose="05000000000000000000" charset="0"/>
              <a:buChar char="l"/>
            </a:pPr>
            <a:r>
              <a:rPr lang="zh-CN" altLang="en-US" sz="1400" spc="4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IQ （包含但不限于：）</a:t>
            </a:r>
          </a:p>
          <a:p>
            <a:pPr marL="1200150" lvl="2" indent="-285750" fontAlgn="auto">
              <a:lnSpc>
                <a:spcPct val="150000"/>
              </a:lnSpc>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sym typeface="+mn-ea"/>
              </a:rPr>
              <a:t>图纸及文档确认（含施工测试报告确认）</a:t>
            </a:r>
            <a:endParaRPr lang="en-US" altLang="zh-CN" sz="1400" dirty="0">
              <a:latin typeface="微软雅黑" panose="020B0503020204020204" pitchFamily="34" charset="-122"/>
              <a:ea typeface="微软雅黑" panose="020B0503020204020204" pitchFamily="34" charset="-122"/>
            </a:endParaRPr>
          </a:p>
          <a:p>
            <a:pPr marL="1200150" lvl="2" indent="-285750" fontAlgn="auto">
              <a:lnSpc>
                <a:spcPct val="150000"/>
              </a:lnSpc>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sym typeface="+mn-ea"/>
              </a:rPr>
              <a:t>组件安装确认（含仓库布局确认）</a:t>
            </a:r>
            <a:endParaRPr lang="en-US" altLang="zh-CN" sz="1400" dirty="0">
              <a:latin typeface="微软雅黑" panose="020B0503020204020204" pitchFamily="34" charset="-122"/>
              <a:ea typeface="微软雅黑" panose="020B0503020204020204" pitchFamily="34" charset="-122"/>
            </a:endParaRPr>
          </a:p>
          <a:p>
            <a:pPr marL="1200150" lvl="2" indent="-285750" fontAlgn="auto">
              <a:lnSpc>
                <a:spcPct val="150000"/>
              </a:lnSpc>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sym typeface="+mn-ea"/>
              </a:rPr>
              <a:t>制冷机组确认</a:t>
            </a:r>
            <a:endParaRPr lang="en-US" altLang="zh-CN" sz="1400" dirty="0">
              <a:latin typeface="微软雅黑" panose="020B0503020204020204" pitchFamily="34" charset="-122"/>
              <a:ea typeface="微软雅黑" panose="020B0503020204020204" pitchFamily="34" charset="-122"/>
            </a:endParaRPr>
          </a:p>
          <a:p>
            <a:pPr marL="1200150" lvl="2" indent="-285750" fontAlgn="auto">
              <a:lnSpc>
                <a:spcPct val="150000"/>
              </a:lnSpc>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sym typeface="+mn-ea"/>
              </a:rPr>
              <a:t>风口位置确认</a:t>
            </a:r>
            <a:endParaRPr lang="en-US" altLang="zh-CN" sz="1400" dirty="0">
              <a:latin typeface="微软雅黑" panose="020B0503020204020204" pitchFamily="34" charset="-122"/>
              <a:ea typeface="微软雅黑" panose="020B0503020204020204" pitchFamily="34" charset="-122"/>
            </a:endParaRPr>
          </a:p>
          <a:p>
            <a:pPr marL="1200150" lvl="2" indent="-285750" fontAlgn="auto">
              <a:lnSpc>
                <a:spcPct val="150000"/>
              </a:lnSpc>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sym typeface="+mn-ea"/>
              </a:rPr>
              <a:t>仪表符合性确认</a:t>
            </a:r>
            <a:endParaRPr lang="en-US" altLang="zh-CN" sz="1400" dirty="0">
              <a:latin typeface="微软雅黑" panose="020B0503020204020204" pitchFamily="34" charset="-122"/>
              <a:ea typeface="微软雅黑" panose="020B0503020204020204" pitchFamily="34" charset="-122"/>
            </a:endParaRPr>
          </a:p>
          <a:p>
            <a:pPr lvl="1" indent="0" fontAlgn="auto">
              <a:lnSpc>
                <a:spcPct val="150000"/>
              </a:lnSpc>
              <a:buFont typeface="Wingdings" panose="05000000000000000000" charset="0"/>
              <a:buNone/>
            </a:pPr>
            <a:endParaRPr lang="zh-CN" altLang="en-US" sz="1300" spc="4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endParaRPr>
          </a:p>
          <a:p>
            <a:pPr lvl="1" indent="0" fontAlgn="auto">
              <a:lnSpc>
                <a:spcPct val="150000"/>
              </a:lnSpc>
              <a:buFont typeface="Wingdings" panose="05000000000000000000" charset="0"/>
              <a:buNone/>
            </a:pPr>
            <a:endParaRPr lang="zh-CN" altLang="en-US" sz="1300" spc="4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p:cNvSpPr/>
          <p:nvPr userDrawn="1">
            <p:custDataLst>
              <p:tags r:id="rId2"/>
            </p:custDataLst>
          </p:nvPr>
        </p:nvSpPr>
        <p:spPr>
          <a:xfrm>
            <a:off x="0" y="0"/>
            <a:ext cx="6096000" cy="6858000"/>
          </a:xfrm>
          <a:prstGeom prst="rect">
            <a:avLst/>
          </a:prstGeom>
          <a:solidFill>
            <a:schemeClr val="dk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solidFill>
                <a:schemeClr val="lt1"/>
              </a:solidFill>
              <a:latin typeface="微软雅黑" panose="020B0503020204020204" pitchFamily="34" charset="-122"/>
              <a:ea typeface="微软雅黑" panose="020B0503020204020204" pitchFamily="34" charset="-122"/>
              <a:sym typeface="+mn-ea"/>
            </a:endParaRPr>
          </a:p>
        </p:txBody>
      </p:sp>
      <p:sp>
        <p:nvSpPr>
          <p:cNvPr id="17" name="等腰三角形 16"/>
          <p:cNvSpPr/>
          <p:nvPr>
            <p:custDataLst>
              <p:tags r:id="rId3"/>
            </p:custDataLst>
          </p:nvPr>
        </p:nvSpPr>
        <p:spPr>
          <a:xfrm flipV="1">
            <a:off x="5778500" y="0"/>
            <a:ext cx="635005" cy="381003"/>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8" name="等腰三角形 17"/>
          <p:cNvSpPr/>
          <p:nvPr>
            <p:custDataLst>
              <p:tags r:id="rId4"/>
            </p:custDataLst>
          </p:nvPr>
        </p:nvSpPr>
        <p:spPr>
          <a:xfrm>
            <a:off x="5778500" y="6477000"/>
            <a:ext cx="635005" cy="381003"/>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9" name="菱形 18"/>
          <p:cNvSpPr/>
          <p:nvPr>
            <p:custDataLst>
              <p:tags r:id="rId5"/>
            </p:custDataLst>
          </p:nvPr>
        </p:nvSpPr>
        <p:spPr>
          <a:xfrm>
            <a:off x="4397823" y="1654655"/>
            <a:ext cx="3396343" cy="3396343"/>
          </a:xfrm>
          <a:prstGeom prst="diamond">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20" name="文本框 19"/>
          <p:cNvSpPr txBox="1"/>
          <p:nvPr>
            <p:custDataLst>
              <p:tags r:id="rId6"/>
            </p:custDataLst>
          </p:nvPr>
        </p:nvSpPr>
        <p:spPr>
          <a:xfrm>
            <a:off x="4511675" y="2286000"/>
            <a:ext cx="3162300" cy="1981200"/>
          </a:xfrm>
          <a:prstGeom prst="rect">
            <a:avLst/>
          </a:prstGeom>
          <a:noFill/>
        </p:spPr>
        <p:txBody>
          <a:bodyPr wrap="square" lIns="63500" tIns="25400" rIns="63500" bIns="25400" rtlCol="0" anchor="ctr" anchorCtr="0">
            <a:normAutofit/>
          </a:bodyPr>
          <a:lstStyle/>
          <a:p>
            <a:pPr marL="0" indent="0" algn="ctr">
              <a:lnSpc>
                <a:spcPct val="110000"/>
              </a:lnSpc>
              <a:spcBef>
                <a:spcPts val="0"/>
              </a:spcBef>
              <a:spcAft>
                <a:spcPts val="0"/>
              </a:spcAft>
              <a:buSzPct val="100000"/>
              <a:buNone/>
            </a:pPr>
            <a:r>
              <a:rPr lang="zh-CN" altLang="en-US" sz="2800" b="1" spc="120" dirty="0">
                <a:solidFill>
                  <a:schemeClr val="lt1"/>
                </a:solidFill>
                <a:uFillTx/>
                <a:latin typeface="微软雅黑" panose="020B0503020204020204" pitchFamily="34" charset="-122"/>
                <a:ea typeface="微软雅黑" panose="020B0503020204020204" pitchFamily="34" charset="-122"/>
                <a:sym typeface="思源黑体" panose="020B0400000000000000" pitchFamily="34" charset="-122"/>
              </a:rPr>
              <a:t>冷链物流</a:t>
            </a:r>
          </a:p>
          <a:p>
            <a:pPr marL="0" indent="0" algn="ctr">
              <a:lnSpc>
                <a:spcPct val="110000"/>
              </a:lnSpc>
              <a:spcBef>
                <a:spcPts val="0"/>
              </a:spcBef>
              <a:spcAft>
                <a:spcPts val="0"/>
              </a:spcAft>
              <a:buSzPct val="100000"/>
              <a:buNone/>
            </a:pPr>
            <a:r>
              <a:rPr lang="zh-CN" altLang="en-US" sz="2800" b="1" spc="120" dirty="0">
                <a:solidFill>
                  <a:schemeClr val="lt1"/>
                </a:solidFill>
                <a:uFillTx/>
                <a:latin typeface="微软雅黑" panose="020B0503020204020204" pitchFamily="34" charset="-122"/>
                <a:ea typeface="微软雅黑" panose="020B0503020204020204" pitchFamily="34" charset="-122"/>
                <a:sym typeface="思源黑体" panose="020B0400000000000000" pitchFamily="34" charset="-122"/>
              </a:rPr>
              <a:t>温控设施</a:t>
            </a:r>
          </a:p>
        </p:txBody>
      </p:sp>
      <p:sp>
        <p:nvSpPr>
          <p:cNvPr id="21" name="Title 6"/>
          <p:cNvSpPr txBox="1"/>
          <p:nvPr>
            <p:custDataLst>
              <p:tags r:id="rId7"/>
            </p:custDataLst>
          </p:nvPr>
        </p:nvSpPr>
        <p:spPr>
          <a:xfrm>
            <a:off x="609600" y="1066800"/>
            <a:ext cx="3788410" cy="4724400"/>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0" lvl="0" indent="0" algn="ctr" fontAlgn="auto">
              <a:lnSpc>
                <a:spcPct val="120000"/>
              </a:lnSpc>
              <a:spcBef>
                <a:spcPts val="0"/>
              </a:spcBef>
              <a:spcAft>
                <a:spcPts val="800"/>
              </a:spcAft>
              <a:buSzPct val="100000"/>
              <a:buNone/>
            </a:pPr>
            <a:r>
              <a:rPr lang="zh-CN" altLang="en-US" sz="1600" spc="100">
                <a:ln w="3175">
                  <a:noFill/>
                  <a:prstDash val="dash"/>
                </a:ln>
                <a:solidFill>
                  <a:schemeClr val="lt1"/>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温度控制类设备设施GMP合规服务-</a:t>
            </a:r>
            <a:r>
              <a:rPr altLang="zh-CN" sz="1600" spc="100">
                <a:ln w="3175">
                  <a:noFill/>
                  <a:prstDash val="dash"/>
                </a:ln>
                <a:solidFill>
                  <a:schemeClr val="lt1"/>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1600" spc="100">
                <a:ln w="3175">
                  <a:noFill/>
                  <a:prstDash val="dash"/>
                </a:ln>
                <a:solidFill>
                  <a:schemeClr val="lt1"/>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冷链物流温控设施</a:t>
            </a:r>
            <a:endParaRPr lang="zh-CN" altLang="en-US" sz="1600" spc="100" dirty="0">
              <a:ln w="3175">
                <a:noFill/>
                <a:prstDash val="dash"/>
              </a:ln>
              <a:solidFill>
                <a:schemeClr val="lt1"/>
              </a:solidFill>
              <a:uFillTx/>
              <a:latin typeface="微软雅黑" panose="020B0503020204020204" pitchFamily="34" charset="-122"/>
              <a:ea typeface="微软雅黑" panose="020B0503020204020204" pitchFamily="34" charset="-122"/>
              <a:cs typeface="微软雅黑" panose="020B0503020204020204" pitchFamily="34" charset="-122"/>
            </a:endParaRPr>
          </a:p>
          <a:p>
            <a:pPr marL="0" lvl="0" indent="0" algn="ctr" fontAlgn="auto">
              <a:lnSpc>
                <a:spcPct val="120000"/>
              </a:lnSpc>
              <a:spcBef>
                <a:spcPts val="0"/>
              </a:spcBef>
              <a:spcAft>
                <a:spcPts val="800"/>
              </a:spcAft>
              <a:buSzPct val="100000"/>
              <a:buNone/>
            </a:pPr>
            <a:r>
              <a:rPr lang="zh-CN" altLang="en-US" sz="1600" b="1" spc="100">
                <a:ln w="3175">
                  <a:noFill/>
                  <a:prstDash val="dash"/>
                </a:ln>
                <a:solidFill>
                  <a:schemeClr val="lt1"/>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常规验证项目</a:t>
            </a:r>
            <a:endParaRPr lang="zh-CN" altLang="en-US" sz="1600" b="1" spc="100">
              <a:ln w="3175">
                <a:noFill/>
                <a:prstDash val="dash"/>
              </a:ln>
              <a:solidFill>
                <a:schemeClr val="lt1"/>
              </a:solidFill>
              <a:uFillTx/>
              <a:latin typeface="微软雅黑" panose="020B0503020204020204" pitchFamily="34" charset="-122"/>
              <a:ea typeface="微软雅黑" panose="020B0503020204020204" pitchFamily="34" charset="-122"/>
              <a:cs typeface="微软雅黑" panose="020B0503020204020204" pitchFamily="34" charset="-122"/>
            </a:endParaRPr>
          </a:p>
          <a:p>
            <a:pPr marL="0" lvl="0" indent="0" algn="ctr" fontAlgn="auto">
              <a:lnSpc>
                <a:spcPct val="120000"/>
              </a:lnSpc>
              <a:spcBef>
                <a:spcPts val="0"/>
              </a:spcBef>
              <a:spcAft>
                <a:spcPts val="800"/>
              </a:spcAft>
              <a:buSzPct val="100000"/>
              <a:buNone/>
            </a:pPr>
            <a:endParaRPr lang="zh-CN" altLang="en-US" sz="1600" spc="100">
              <a:ln w="3175">
                <a:noFill/>
                <a:prstDash val="dash"/>
              </a:ln>
              <a:solidFill>
                <a:schemeClr val="lt1"/>
              </a:solidFill>
              <a:uFillTx/>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0" lvl="0" indent="0" algn="ctr" fontAlgn="auto">
              <a:lnSpc>
                <a:spcPct val="120000"/>
              </a:lnSpc>
              <a:spcBef>
                <a:spcPts val="0"/>
              </a:spcBef>
              <a:spcAft>
                <a:spcPts val="800"/>
              </a:spcAft>
              <a:buSzPct val="100000"/>
              <a:buNone/>
            </a:pPr>
            <a:endParaRPr lang="zh-CN" altLang="en-US" sz="1600" spc="100">
              <a:ln w="3175">
                <a:noFill/>
                <a:prstDash val="dash"/>
              </a:ln>
              <a:solidFill>
                <a:schemeClr val="lt1"/>
              </a:solidFill>
              <a:uFillTx/>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2" name="Title 6"/>
          <p:cNvSpPr txBox="1"/>
          <p:nvPr>
            <p:custDataLst>
              <p:tags r:id="rId8"/>
            </p:custDataLst>
          </p:nvPr>
        </p:nvSpPr>
        <p:spPr>
          <a:xfrm>
            <a:off x="7460615" y="1758950"/>
            <a:ext cx="4364990" cy="3911600"/>
          </a:xfrm>
          <a:prstGeom prst="rect">
            <a:avLst/>
          </a:prstGeom>
          <a:noFill/>
          <a:ln w="3175">
            <a:noFill/>
            <a:prstDash val="dash"/>
          </a:ln>
        </p:spPr>
        <p:txBody>
          <a:bodyPr wrap="square" lIns="63500" tIns="25400" rIns="63500" bIns="25400" anchor="ctr" anchorCtr="0">
            <a:no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indent="0" fontAlgn="auto">
              <a:lnSpc>
                <a:spcPct val="150000"/>
              </a:lnSpc>
              <a:buFont typeface="Arial" panose="020B0604020202020204" pitchFamily="34" charset="0"/>
            </a:pPr>
            <a:r>
              <a:rPr lang="zh-CN" altLang="en-US" sz="1600" b="1">
                <a:latin typeface="微软雅黑" panose="020B0503020204020204" pitchFamily="34" charset="-122"/>
                <a:ea typeface="微软雅黑" panose="020B0503020204020204" pitchFamily="34" charset="-122"/>
                <a:cs typeface="微软雅黑" panose="020B0503020204020204" pitchFamily="34" charset="-122"/>
                <a:sym typeface="+mn-ea"/>
              </a:rPr>
              <a:t>常规验证项目</a:t>
            </a:r>
          </a:p>
          <a:p>
            <a:pPr indent="0" fontAlgn="auto">
              <a:lnSpc>
                <a:spcPct val="150000"/>
              </a:lnSpc>
              <a:buFont typeface="Wingdings" panose="05000000000000000000" charset="0"/>
              <a:buChar char="l"/>
            </a:pPr>
            <a:r>
              <a:rPr altLang="zh-CN" sz="1400" spc="4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1400" spc="4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OQ （包含但不限于：）</a:t>
            </a:r>
          </a:p>
          <a:p>
            <a:pPr marL="742950" lvl="1" indent="-285750" fontAlgn="auto">
              <a:lnSpc>
                <a:spcPct val="150000"/>
              </a:lnSpc>
              <a:buFont typeface="Arial" panose="020B0604020202020204" pitchFamily="34" charset="0"/>
              <a:buChar char="•"/>
            </a:pPr>
            <a:r>
              <a:rPr lang="zh-CN" altLang="en-US" sz="1400" spc="4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仓库控制及监测系统相关功能确认（含报警功能确认）</a:t>
            </a:r>
          </a:p>
          <a:p>
            <a:pPr marL="742950" lvl="1" indent="-285750" fontAlgn="auto">
              <a:lnSpc>
                <a:spcPct val="150000"/>
              </a:lnSpc>
              <a:buFont typeface="Arial" panose="020B0604020202020204" pitchFamily="34" charset="0"/>
              <a:buChar char="•"/>
            </a:pPr>
            <a:r>
              <a:rPr lang="zh-CN" altLang="en-US" sz="1400" spc="4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仓库空载温/湿度分布确认</a:t>
            </a:r>
          </a:p>
          <a:p>
            <a:pPr marL="742950" lvl="1" indent="-285750" fontAlgn="auto">
              <a:lnSpc>
                <a:spcPct val="150000"/>
              </a:lnSpc>
              <a:buFont typeface="Arial" panose="020B0604020202020204" pitchFamily="34" charset="0"/>
              <a:buChar char="•"/>
            </a:pPr>
            <a:r>
              <a:rPr lang="zh-CN" altLang="en-US" sz="1400" spc="4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当地最差温度环境下温/湿度分布测试（夏季/冬季）</a:t>
            </a:r>
          </a:p>
          <a:p>
            <a:pPr marL="742950" lvl="1" indent="-285750" fontAlgn="auto">
              <a:lnSpc>
                <a:spcPct val="150000"/>
              </a:lnSpc>
              <a:buFont typeface="Arial" panose="020B0604020202020204" pitchFamily="34" charset="0"/>
              <a:buChar char="•"/>
            </a:pPr>
            <a:r>
              <a:rPr lang="zh-CN" altLang="en-US" sz="1400" spc="4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降温速率测试</a:t>
            </a:r>
          </a:p>
          <a:p>
            <a:pPr marL="742950" lvl="1" indent="-285750" fontAlgn="auto">
              <a:lnSpc>
                <a:spcPct val="150000"/>
              </a:lnSpc>
              <a:buFont typeface="Arial" panose="020B0604020202020204" pitchFamily="34" charset="0"/>
              <a:buChar char="•"/>
            </a:pPr>
            <a:r>
              <a:rPr lang="zh-CN" altLang="en-US" sz="1400" spc="4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开关门挑战测试</a:t>
            </a:r>
          </a:p>
          <a:p>
            <a:pPr marL="742950" lvl="1" indent="-285750" fontAlgn="auto">
              <a:lnSpc>
                <a:spcPct val="150000"/>
              </a:lnSpc>
              <a:buFont typeface="Arial" panose="020B0604020202020204" pitchFamily="34" charset="0"/>
              <a:buChar char="•"/>
            </a:pPr>
            <a:r>
              <a:rPr lang="zh-CN" altLang="en-US" sz="1400" spc="4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断电挑战测试</a:t>
            </a:r>
            <a:endParaRPr lang="en-US" altLang="zh-CN" sz="1300" dirty="0">
              <a:sym typeface="+mn-ea"/>
            </a:endParaRPr>
          </a:p>
          <a:p>
            <a:pPr marL="285750" lvl="0" indent="-285750" fontAlgn="auto">
              <a:lnSpc>
                <a:spcPct val="150000"/>
              </a:lnSpc>
              <a:buFont typeface="Wingdings" panose="05000000000000000000" charset="0"/>
              <a:buChar char="l"/>
            </a:pPr>
            <a:r>
              <a:rPr lang="en-US" altLang="zh-CN" sz="1400" dirty="0">
                <a:latin typeface="微软雅黑" panose="020B0503020204020204" pitchFamily="34" charset="-122"/>
                <a:ea typeface="微软雅黑" panose="020B0503020204020204" pitchFamily="34" charset="-122"/>
                <a:cs typeface="微软雅黑" panose="020B0503020204020204" pitchFamily="34" charset="-122"/>
                <a:sym typeface="+mn-ea"/>
              </a:rPr>
              <a:t>PQ/RQ</a:t>
            </a:r>
            <a:endParaRPr lang="en-US" altLang="zh-CN" sz="1400" dirty="0">
              <a:latin typeface="微软雅黑" panose="020B0503020204020204" pitchFamily="34" charset="-122"/>
              <a:ea typeface="微软雅黑" panose="020B0503020204020204" pitchFamily="34" charset="-122"/>
              <a:cs typeface="微软雅黑" panose="020B0503020204020204" pitchFamily="34" charset="-122"/>
            </a:endParaRPr>
          </a:p>
          <a:p>
            <a:pPr marL="742950" lvl="1" indent="-285750" fontAlgn="auto">
              <a:lnSpc>
                <a:spcPct val="150000"/>
              </a:lnSpc>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仓库负载温</a:t>
            </a:r>
            <a:r>
              <a:rPr lang="en-US" altLang="zh-CN" sz="14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湿度分布确认</a:t>
            </a:r>
            <a:endParaRPr lang="en-US" altLang="zh-CN" sz="1400" dirty="0">
              <a:latin typeface="微软雅黑" panose="020B0503020204020204" pitchFamily="34" charset="-122"/>
              <a:ea typeface="微软雅黑" panose="020B0503020204020204" pitchFamily="34" charset="-122"/>
              <a:cs typeface="微软雅黑" panose="020B0503020204020204" pitchFamily="34" charset="-122"/>
            </a:endParaRPr>
          </a:p>
          <a:p>
            <a:pPr marL="742950" lvl="1" indent="-285750" fontAlgn="auto">
              <a:lnSpc>
                <a:spcPct val="150000"/>
              </a:lnSpc>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当地最差温度环境下温</a:t>
            </a:r>
            <a:r>
              <a:rPr lang="en-US" altLang="zh-CN" sz="14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湿度分布测试（夏季</a:t>
            </a:r>
            <a:r>
              <a:rPr lang="en-US" altLang="zh-CN" sz="14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冬季）</a:t>
            </a:r>
            <a:endParaRPr lang="en-US" altLang="zh-CN" sz="1400" dirty="0">
              <a:latin typeface="微软雅黑" panose="020B0503020204020204" pitchFamily="34" charset="-122"/>
              <a:ea typeface="微软雅黑" panose="020B0503020204020204" pitchFamily="34" charset="-122"/>
              <a:cs typeface="微软雅黑" panose="020B0503020204020204" pitchFamily="34" charset="-122"/>
            </a:endParaRPr>
          </a:p>
          <a:p>
            <a:pPr marL="742950" lvl="1" indent="-285750" fontAlgn="auto">
              <a:lnSpc>
                <a:spcPct val="150000"/>
              </a:lnSpc>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开关门挑战测试</a:t>
            </a:r>
            <a:endParaRPr lang="en-US" altLang="zh-CN" sz="1400" dirty="0">
              <a:latin typeface="微软雅黑" panose="020B0503020204020204" pitchFamily="34" charset="-122"/>
              <a:ea typeface="微软雅黑" panose="020B0503020204020204" pitchFamily="34" charset="-122"/>
              <a:cs typeface="微软雅黑" panose="020B0503020204020204" pitchFamily="34" charset="-122"/>
            </a:endParaRPr>
          </a:p>
          <a:p>
            <a:pPr marL="742950" lvl="1" indent="-285750" fontAlgn="auto">
              <a:lnSpc>
                <a:spcPct val="150000"/>
              </a:lnSpc>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mn-ea"/>
              </a:rPr>
              <a:t>断电挑战测试</a:t>
            </a:r>
            <a:endParaRPr lang="en-US" altLang="zh-CN" sz="1400" dirty="0">
              <a:latin typeface="微软雅黑" panose="020B0503020204020204" pitchFamily="34" charset="-122"/>
              <a:ea typeface="微软雅黑" panose="020B0503020204020204" pitchFamily="34" charset="-122"/>
              <a:cs typeface="微软雅黑" panose="020B0503020204020204" pitchFamily="34" charset="-122"/>
            </a:endParaRPr>
          </a:p>
          <a:p>
            <a:pPr marL="742950" lvl="1" indent="-285750" fontAlgn="auto">
              <a:lnSpc>
                <a:spcPct val="150000"/>
              </a:lnSpc>
              <a:buFont typeface="Arial" panose="020B0604020202020204" pitchFamily="34" charset="0"/>
              <a:buChar char="•"/>
            </a:pPr>
            <a:endParaRPr lang="zh-CN" altLang="en-US" sz="1300" spc="4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endParaRPr>
          </a:p>
          <a:p>
            <a:pPr lvl="1" indent="0" fontAlgn="auto">
              <a:lnSpc>
                <a:spcPct val="150000"/>
              </a:lnSpc>
              <a:buFont typeface="Wingdings" panose="05000000000000000000" charset="0"/>
              <a:buNone/>
            </a:pPr>
            <a:endParaRPr lang="zh-CN" altLang="en-US" sz="1300" spc="4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PP_MARK_KEY" val="4825c159-b674-4ab7-aa93-ded583b42708"/>
  <p:tag name="COMMONDATA" val="eyJoZGlkIjoiNjgxOGIyZGQ4YzJkZTdhMjg1M2Q4MTZmZTViMDU5Y2YifQ=="/>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00.xml><?xml version="1.0" encoding="utf-8"?>
<p:tagLst xmlns:a="http://schemas.openxmlformats.org/drawingml/2006/main" xmlns:r="http://schemas.openxmlformats.org/officeDocument/2006/relationships" xmlns:p="http://schemas.openxmlformats.org/presentationml/2006/main">
  <p:tag name="KSO_WM_UNIT_BLOCK" val="0"/>
  <p:tag name="KSO_WM_UNIT_SM_LIMIT_TYPE" val="2"/>
  <p:tag name="KSO_WM_UNIT_HIGHLIGHT" val="0"/>
  <p:tag name="KSO_WM_UNIT_COMPATIBLE" val="0"/>
  <p:tag name="KSO_WM_UNIT_DIAGRAM_ISNUMVISUAL" val="0"/>
  <p:tag name="KSO_WM_UNIT_DIAGRAM_ISREFERUNIT" val="0"/>
  <p:tag name="KSO_WM_UNIT_TYPE" val="i"/>
  <p:tag name="KSO_WM_UNIT_INDEX" val="1"/>
  <p:tag name="KSO_WM_UNIT_ID" val="diagram20211056_1*i*1"/>
  <p:tag name="KSO_WM_TEMPLATE_CATEGORY" val="diagram"/>
  <p:tag name="KSO_WM_TEMPLATE_INDEX" val="20211056"/>
  <p:tag name="KSO_WM_UNIT_LAYERLEVEL" val="1"/>
  <p:tag name="KSO_WM_TAG_VERSION" val="1.0"/>
  <p:tag name="KSO_WM_BEAUTIFY_FLAG" val="#wm#"/>
  <p:tag name="KSO_WM_UNIT_DECORATE_INFO" val="{&quot;ReferentInfo&quot;:{&quot;Id&quot;:&quot;slide&quot;,&quot;X&quot;:{&quot;Pos&quot;:1},&quot;Y&quot;:{&quot;Pos&quot;:1}},&quot;DecorateInfoX&quot;:{&quot;Pos&quot;:1,&quot;IsAbs&quot;:false},&quot;DecorateInfoY&quot;:{&quot;Pos&quot;:1,&quot;IsAbs&quot;:false},&quot;DecorateInfoW&quot;:{&quot;IsAbs&quot;:false},&quot;DecorateInfoH&quot;:{&quot;IsAbs&quot;:false},&quot;whChangeMode&quot;:1}"/>
  <p:tag name="KSO_WM_UNIT_DEC_AREA_ID" val="e9873f812e524d0fb7e1a2e0256e75d5"/>
  <p:tag name="KSO_WM_CHIP_GROUPID" val="5e757e9369be4861f5f86151"/>
  <p:tag name="KSO_WM_CHIP_XID" val="5f5f2f928e478fb0c58a92be"/>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4"/>
  <p:tag name="KSO_WM_UNIT_TEXT_FILL_TYPE" val="1"/>
  <p:tag name="KSO_WM_UNIT_VALUE" val="1320"/>
  <p:tag name="KSO_WM_TEMPLATE_ASSEMBLE_XID" val="60656ea44054ed1e2fb7fce6"/>
  <p:tag name="KSO_WM_TEMPLATE_ASSEMBLE_GROUPID" val="60656ea44054ed1e2fb7fce6"/>
</p:tagLst>
</file>

<file path=ppt/tags/tag101.xml><?xml version="1.0" encoding="utf-8"?>
<p:tagLst xmlns:a="http://schemas.openxmlformats.org/drawingml/2006/main" xmlns:r="http://schemas.openxmlformats.org/officeDocument/2006/relationships" xmlns:p="http://schemas.openxmlformats.org/presentationml/2006/main">
  <p:tag name="KSO_WM_UNIT_SM_LIMIT_TYPE" val="2"/>
  <p:tag name="KSO_WM_UNIT_HIGHLIGHT" val="0"/>
  <p:tag name="KSO_WM_UNIT_COMPATIBLE" val="0"/>
  <p:tag name="KSO_WM_UNIT_DIAGRAM_ISNUMVISUAL" val="0"/>
  <p:tag name="KSO_WM_UNIT_DIAGRAM_ISREFERUNIT" val="0"/>
  <p:tag name="KSO_WM_UNIT_TYPE" val="i"/>
  <p:tag name="KSO_WM_UNIT_INDEX" val="2"/>
  <p:tag name="KSO_WM_UNIT_ID" val="diagram20211056_1*i*2"/>
  <p:tag name="KSO_WM_TEMPLATE_CATEGORY" val="diagram"/>
  <p:tag name="KSO_WM_TEMPLATE_INDEX" val="20211056"/>
  <p:tag name="KSO_WM_UNIT_LAYERLEVEL" val="1"/>
  <p:tag name="KSO_WM_TAG_VERSION" val="1.0"/>
  <p:tag name="KSO_WM_BEAUTIFY_FLAG" val="#wm#"/>
  <p:tag name="KSO_WM_UNIT_BLOCK" val="0"/>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C_AREA_ID" val="c6caebd249174d3d8044106ecfb73dfb"/>
  <p:tag name="KSO_WM_CHIP_GROUPID" val="5e757e9369be4861f5f86151"/>
  <p:tag name="KSO_WM_CHIP_XID" val="5f5f2f928e478fb0c58a92be"/>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12"/>
  <p:tag name="KSO_WM_TEMPLATE_ASSEMBLE_XID" val="60656ea44054ed1e2fb7fce6"/>
  <p:tag name="KSO_WM_TEMPLATE_ASSEMBLE_GROUPID" val="60656ea44054ed1e2fb7fce6"/>
</p:tagLst>
</file>

<file path=ppt/tags/tag102.xml><?xml version="1.0" encoding="utf-8"?>
<p:tagLst xmlns:a="http://schemas.openxmlformats.org/drawingml/2006/main" xmlns:r="http://schemas.openxmlformats.org/officeDocument/2006/relationships" xmlns:p="http://schemas.openxmlformats.org/presentationml/2006/main">
  <p:tag name="KSO_WM_UNIT_SM_LIMIT_TYPE" val="2"/>
  <p:tag name="KSO_WM_UNIT_HIGHLIGHT" val="0"/>
  <p:tag name="KSO_WM_UNIT_COMPATIBLE" val="0"/>
  <p:tag name="KSO_WM_UNIT_DIAGRAM_ISNUMVISUAL" val="0"/>
  <p:tag name="KSO_WM_UNIT_DIAGRAM_ISREFERUNIT" val="0"/>
  <p:tag name="KSO_WM_UNIT_TYPE" val="i"/>
  <p:tag name="KSO_WM_UNIT_INDEX" val="3"/>
  <p:tag name="KSO_WM_UNIT_ID" val="diagram20211056_1*i*3"/>
  <p:tag name="KSO_WM_TEMPLATE_CATEGORY" val="diagram"/>
  <p:tag name="KSO_WM_TEMPLATE_INDEX" val="20211056"/>
  <p:tag name="KSO_WM_UNIT_LAYERLEVEL" val="1"/>
  <p:tag name="KSO_WM_TAG_VERSION" val="1.0"/>
  <p:tag name="KSO_WM_BEAUTIFY_FLAG" val="#wm#"/>
  <p:tag name="KSO_WM_UNIT_BLOCK" val="0"/>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1}"/>
  <p:tag name="KSO_WM_UNIT_DEC_AREA_ID" val="b8b40de74c0541c590e79b004c1b3527"/>
  <p:tag name="KSO_WM_CHIP_GROUPID" val="5e757e9369be4861f5f86151"/>
  <p:tag name="KSO_WM_CHIP_XID" val="5f5f2f928e478fb0c58a92be"/>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 name="KSO_WM_UNIT_VALUE" val="12"/>
  <p:tag name="KSO_WM_TEMPLATE_ASSEMBLE_XID" val="60656ea44054ed1e2fb7fce6"/>
  <p:tag name="KSO_WM_TEMPLATE_ASSEMBLE_GROUPID" val="60656ea44054ed1e2fb7fce6"/>
</p:tagLst>
</file>

<file path=ppt/tags/tag103.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12"/>
  <p:tag name="KSO_WM_UNIT_HIGHLIGHT" val="0"/>
  <p:tag name="KSO_WM_UNIT_COMPATIBLE" val="0"/>
  <p:tag name="KSO_WM_UNIT_DIAGRAM_ISNUMVISUAL" val="0"/>
  <p:tag name="KSO_WM_UNIT_DIAGRAM_ISREFERUNIT" val="0"/>
  <p:tag name="KSO_WM_UNIT_TYPE" val="a"/>
  <p:tag name="KSO_WM_UNIT_INDEX" val="1"/>
  <p:tag name="KSO_WM_UNIT_ID" val="diagram20211056_1*a*1"/>
  <p:tag name="KSO_WM_TEMPLATE_CATEGORY" val="diagram"/>
  <p:tag name="KSO_WM_TEMPLATE_INDEX" val="20211056"/>
  <p:tag name="KSO_WM_UNIT_LAYERLEVEL" val="1"/>
  <p:tag name="KSO_WM_TAG_VERSION" val="1.0"/>
  <p:tag name="KSO_WM_BEAUTIFY_FLAG" val="#wm#"/>
  <p:tag name="KSO_WM_UNIT_PRESET_TEXT" val="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a89d8ca954f24b4baf2dffa25f3bcc9c"/>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fe318b0a962d419f842683ca3545bd72"/>
  <p:tag name="KSO_WM_UNIT_TEXT_FILL_FORE_SCHEMECOLOR_INDEX_BRIGHTNESS" val="0"/>
  <p:tag name="KSO_WM_UNIT_TEXT_FILL_FORE_SCHEMECOLOR_INDEX" val="13"/>
  <p:tag name="KSO_WM_UNIT_TEXT_FILL_TYPE" val="1"/>
  <p:tag name="KSO_WM_TEMPLATE_ASSEMBLE_XID" val="60656ea44054ed1e2fb7fce6"/>
  <p:tag name="KSO_WM_TEMPLATE_ASSEMBLE_GROUPID" val="60656ea44054ed1e2fb7fce6"/>
</p:tagLst>
</file>

<file path=ppt/tags/tag104.xml><?xml version="1.0" encoding="utf-8"?>
<p:tagLst xmlns:a="http://schemas.openxmlformats.org/drawingml/2006/main" xmlns:r="http://schemas.openxmlformats.org/officeDocument/2006/relationships"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1056_1*f*1"/>
  <p:tag name="KSO_WM_TEMPLATE_CATEGORY" val="diagram"/>
  <p:tag name="KSO_WM_TEMPLATE_INDEX" val="20211056"/>
  <p:tag name="KSO_WM_UNIT_LAYERLEVEL" val="1"/>
  <p:tag name="KSO_WM_TAG_VERSION" val="1.0"/>
  <p:tag name="KSO_WM_BEAUTIFY_FLAG" val="#wm#"/>
  <p:tag name="KSO_WM_UNIT_DEFAULT_FONT" val="14;20;2"/>
  <p:tag name="KSO_WM_UNIT_BLOCK" val="0"/>
  <p:tag name="KSO_WM_UNIT_VALUE" val="242"/>
  <p:tag name="KSO_WM_UNIT_SHOW_EDIT_AREA_INDICATION" val="1"/>
  <p:tag name="KSO_WM_CHIP_GROUPID" val="5e6b05596848fb12bee65ac8"/>
  <p:tag name="KSO_WM_CHIP_XID" val="5e6b05596848fb12bee65aca"/>
  <p:tag name="KSO_WM_UNIT_DEC_AREA_ID" val="8d8187eec26e440cab239a73b868064d"/>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a5a4c5043c2642bfa68c1f48105c0c3c"/>
  <p:tag name="KSO_WM_UNIT_SUPPORT_UNIT_TYPE" val="[&quot;l&quot;,&quot;m&quot;,&quot;n&quot;,&quot;o&quot;,&quot;p&quot;,&quot;q&quot;,&quot;r&quot;,&quot;δ&quot;,&quot;ε&quot;,&quot;ζ&quot;,&quot;η&quot;,&quot;d&quot;,&quot;α&quot;,&quot;β&quot;,&quot;θ&quot;]"/>
  <p:tag name="KSO_WM_UNIT_TEXT_FILL_FORE_SCHEMECOLOR_INDEX_BRIGHTNESS" val="0.25"/>
  <p:tag name="KSO_WM_UNIT_TEXT_FILL_FORE_SCHEMECOLOR_INDEX" val="13"/>
  <p:tag name="KSO_WM_UNIT_TEXT_FILL_TYPE" val="1"/>
  <p:tag name="KSO_WM_TEMPLATE_ASSEMBLE_XID" val="60656ea44054ed1e2fb7fce6"/>
  <p:tag name="KSO_WM_TEMPLATE_ASSEMBLE_GROUPID" val="60656ea44054ed1e2fb7fce6"/>
</p:tagLst>
</file>

<file path=ppt/tags/tag105.xml><?xml version="1.0" encoding="utf-8"?>
<p:tagLst xmlns:a="http://schemas.openxmlformats.org/drawingml/2006/main" xmlns:r="http://schemas.openxmlformats.org/officeDocument/2006/relationships" xmlns:p="http://schemas.openxmlformats.org/presentationml/2006/main">
  <p:tag name="KSO_WM_SLIDE_ID" val="diagram20211056_1"/>
  <p:tag name="KSO_WM_TEMPLATE_SUBCATEGORY" val="21"/>
  <p:tag name="KSO_WM_TEMPLATE_MASTER_TYPE" val="0"/>
  <p:tag name="KSO_WM_TEMPLATE_COLOR_TYPE" val="1"/>
  <p:tag name="KSO_WM_SLIDE_TYPE" val="text"/>
  <p:tag name="KSO_WM_SLIDE_SUBTYPE" val="pureTxt"/>
  <p:tag name="KSO_WM_SLIDE_ITEM_CNT" val="0"/>
  <p:tag name="KSO_WM_SLIDE_INDEX" val="1"/>
  <p:tag name="KSO_WM_SLIDE_SIZE" val="888*481"/>
  <p:tag name="KSO_WM_SLIDE_POSITION" val="36*23"/>
  <p:tag name="KSO_WM_TAG_VERSION" val="1.0"/>
  <p:tag name="KSO_WM_BEAUTIFY_FLAG" val="#wm#"/>
  <p:tag name="KSO_WM_TEMPLATE_CATEGORY" val="diagram"/>
  <p:tag name="KSO_WM_TEMPLATE_INDEX" val="20211056"/>
  <p:tag name="KSO_WM_SLIDE_LAYOUT" val="a_f"/>
  <p:tag name="KSO_WM_SLIDE_LAYOUT_CNT" val="1_1"/>
  <p:tag name="KSO_WM_SLIDE_LAYOUT_INFO" val="{&quot;backgroundInfo&quot;:[{&quot;bottom&quot;:0,&quot;bottomAbs&quot;:false,&quot;left&quot;:0,&quot;leftAbs&quot;:false,&quot;right&quot;:0,&quot;rightAbs&quot;:false,&quot;top&quot;:0,&quot;topAbs&quot;:false,&quot;type&quot;:&quot;general&quot;}],&quot;direction&quot;:1,&quot;id&quot;:&quot;2021-04-01T15:10:26&quot;,&quot;maxSize&quot;:{&quot;size1&quot;:51.3},&quot;minSize&quot;:{&quot;size1&quot;:36.3},&quot;normalSize&quot;:{&quot;size1&quot;:44.475},&quot;subLayout&quot;:[{&quot;id&quot;:&quot;2021-04-01T15:10:26&quot;,&quot;margin&quot;:{&quot;bottom&quot;:3.8450000286102295,&quot;left&quot;:2.5399999618530273,&quot;right&quot;:0,&quot;top&quot;:3.8450000286102295},&quot;type&quot;:0},{&quot;id&quot;:&quot;2021-04-01T15:10:26&quot;,&quot;margin&quot;:{&quot;bottom&quot;:2.575000047683716,&quot;left&quot;:1.243999719619751,&quot;right&quot;:2.1519999504089355,&quot;top&quot;:2.575000047683716},&quot;type&quot;:0}],&quot;type&quot;:0}"/>
  <p:tag name="KSO_WM_SLIDE_CAN_ADD_NAVIGATION" val="1"/>
  <p:tag name="KSO_WM_SLIDE_BACKGROUND" val="[&quot;general&quot;]"/>
  <p:tag name="KSO_WM_SLIDE_RATIO" val="1.777778"/>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5f2f928e478fb0c58a92be"/>
  <p:tag name="KSO_WM_CHIP_FILLPROP" val="[[{&quot;text_align&quot;:&quot;cm&quot;,&quot;text_direction&quot;:&quot;horizontal&quot;,&quot;support_big_font&quot;:false,&quot;fill_id&quot;:&quot;4b3d06a1f10d40ff8e06d4f6d0ab0ea3&quot;,&quot;fill_align&quot;:&quot;cm&quot;,&quot;chip_types&quot;:[&quot;text&quot;,&quot;header&quot;]},{&quot;text_align&quot;:&quot;lm&quot;,&quot;text_direction&quot;:&quot;horizontal&quot;,&quot;support_features&quot;:[&quot;collage&quot;,&quot;carousel&quot;,&quot;creativecrop&quot;],&quot;support_big_font&quot;:false,&quot;fill_id&quot;:&quot;8e40daf4927f4521bed00751a0febf31&quot;,&quot;fill_align&quot;:&quot;cm&quot;,&quot;chip_types&quot;:[&quot;diagram&quot;,&quot;pictext&quot;,&quot;text&quot;,&quot;picture&quot;,&quot;chart&quot;,&quot;table&quot;,&quot;video&quot;]}]]"/>
  <p:tag name="KSO_WM_CHIP_DECFILLPROP" val="[]"/>
  <p:tag name="KSO_WM_CHIP_GROUPID" val="5e757e9369be4861f5f86151"/>
  <p:tag name="KSO_WM_SLIDE_BK_DARK_LIGHT" val="2"/>
  <p:tag name="KSO_WM_SLIDE_BACKGROUND_TYPE" val="general"/>
  <p:tag name="KSO_WM_SLIDE_SUPPORT_FEATURE_TYPE" val="0"/>
  <p:tag name="KSO_WM_TEMPLATE_ASSEMBLE_XID" val="60656ea44054ed1e2fb7fce6"/>
  <p:tag name="KSO_WM_TEMPLATE_ASSEMBLE_GROUPID" val="60656ea44054ed1e2fb7fce6"/>
</p:tagLst>
</file>

<file path=ppt/tags/tag106.xml><?xml version="1.0" encoding="utf-8"?>
<p:tagLst xmlns:a="http://schemas.openxmlformats.org/drawingml/2006/main" xmlns:r="http://schemas.openxmlformats.org/officeDocument/2006/relationships" xmlns:p="http://schemas.openxmlformats.org/presentationml/2006/main">
  <p:tag name="KSO_WM_UNIT_BLOCK" val="0"/>
  <p:tag name="KSO_WM_UNIT_SM_LIMIT_TYPE" val="2"/>
  <p:tag name="KSO_WM_UNIT_HIGHLIGHT" val="0"/>
  <p:tag name="KSO_WM_UNIT_COMPATIBLE" val="0"/>
  <p:tag name="KSO_WM_UNIT_DIAGRAM_ISNUMVISUAL" val="0"/>
  <p:tag name="KSO_WM_UNIT_DIAGRAM_ISREFERUNIT" val="0"/>
  <p:tag name="KSO_WM_UNIT_TYPE" val="i"/>
  <p:tag name="KSO_WM_UNIT_INDEX" val="1"/>
  <p:tag name="KSO_WM_UNIT_ID" val="diagram20211056_1*i*1"/>
  <p:tag name="KSO_WM_TEMPLATE_CATEGORY" val="diagram"/>
  <p:tag name="KSO_WM_TEMPLATE_INDEX" val="20211056"/>
  <p:tag name="KSO_WM_UNIT_LAYERLEVEL" val="1"/>
  <p:tag name="KSO_WM_TAG_VERSION" val="1.0"/>
  <p:tag name="KSO_WM_BEAUTIFY_FLAG" val="#wm#"/>
  <p:tag name="KSO_WM_UNIT_DECORATE_INFO" val="{&quot;ReferentInfo&quot;:{&quot;Id&quot;:&quot;slide&quot;,&quot;X&quot;:{&quot;Pos&quot;:1},&quot;Y&quot;:{&quot;Pos&quot;:1}},&quot;DecorateInfoX&quot;:{&quot;Pos&quot;:1,&quot;IsAbs&quot;:false},&quot;DecorateInfoY&quot;:{&quot;Pos&quot;:1,&quot;IsAbs&quot;:false},&quot;DecorateInfoW&quot;:{&quot;IsAbs&quot;:false},&quot;DecorateInfoH&quot;:{&quot;IsAbs&quot;:false},&quot;whChangeMode&quot;:1}"/>
  <p:tag name="KSO_WM_UNIT_DEC_AREA_ID" val="e9873f812e524d0fb7e1a2e0256e75d5"/>
  <p:tag name="KSO_WM_CHIP_GROUPID" val="5e757e9369be4861f5f86151"/>
  <p:tag name="KSO_WM_CHIP_XID" val="5f5f2f928e478fb0c58a92be"/>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4"/>
  <p:tag name="KSO_WM_UNIT_TEXT_FILL_TYPE" val="1"/>
  <p:tag name="KSO_WM_UNIT_VALUE" val="1320"/>
  <p:tag name="KSO_WM_TEMPLATE_ASSEMBLE_XID" val="60656ea44054ed1e2fb7fce6"/>
  <p:tag name="KSO_WM_TEMPLATE_ASSEMBLE_GROUPID" val="60656ea44054ed1e2fb7fce6"/>
</p:tagLst>
</file>

<file path=ppt/tags/tag107.xml><?xml version="1.0" encoding="utf-8"?>
<p:tagLst xmlns:a="http://schemas.openxmlformats.org/drawingml/2006/main" xmlns:r="http://schemas.openxmlformats.org/officeDocument/2006/relationships" xmlns:p="http://schemas.openxmlformats.org/presentationml/2006/main">
  <p:tag name="KSO_WM_UNIT_SM_LIMIT_TYPE" val="2"/>
  <p:tag name="KSO_WM_UNIT_HIGHLIGHT" val="0"/>
  <p:tag name="KSO_WM_UNIT_COMPATIBLE" val="0"/>
  <p:tag name="KSO_WM_UNIT_DIAGRAM_ISNUMVISUAL" val="0"/>
  <p:tag name="KSO_WM_UNIT_DIAGRAM_ISREFERUNIT" val="0"/>
  <p:tag name="KSO_WM_UNIT_TYPE" val="i"/>
  <p:tag name="KSO_WM_UNIT_INDEX" val="2"/>
  <p:tag name="KSO_WM_UNIT_ID" val="diagram20211056_1*i*2"/>
  <p:tag name="KSO_WM_TEMPLATE_CATEGORY" val="diagram"/>
  <p:tag name="KSO_WM_TEMPLATE_INDEX" val="20211056"/>
  <p:tag name="KSO_WM_UNIT_LAYERLEVEL" val="1"/>
  <p:tag name="KSO_WM_TAG_VERSION" val="1.0"/>
  <p:tag name="KSO_WM_BEAUTIFY_FLAG" val="#wm#"/>
  <p:tag name="KSO_WM_UNIT_BLOCK" val="0"/>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DEC_AREA_ID" val="c6caebd249174d3d8044106ecfb73dfb"/>
  <p:tag name="KSO_WM_CHIP_GROUPID" val="5e757e9369be4861f5f86151"/>
  <p:tag name="KSO_WM_CHIP_XID" val="5f5f2f928e478fb0c58a92be"/>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12"/>
  <p:tag name="KSO_WM_TEMPLATE_ASSEMBLE_XID" val="60656ea44054ed1e2fb7fce6"/>
  <p:tag name="KSO_WM_TEMPLATE_ASSEMBLE_GROUPID" val="60656ea44054ed1e2fb7fce6"/>
</p:tagLst>
</file>

<file path=ppt/tags/tag108.xml><?xml version="1.0" encoding="utf-8"?>
<p:tagLst xmlns:a="http://schemas.openxmlformats.org/drawingml/2006/main" xmlns:r="http://schemas.openxmlformats.org/officeDocument/2006/relationships" xmlns:p="http://schemas.openxmlformats.org/presentationml/2006/main">
  <p:tag name="KSO_WM_UNIT_SM_LIMIT_TYPE" val="2"/>
  <p:tag name="KSO_WM_UNIT_HIGHLIGHT" val="0"/>
  <p:tag name="KSO_WM_UNIT_COMPATIBLE" val="0"/>
  <p:tag name="KSO_WM_UNIT_DIAGRAM_ISNUMVISUAL" val="0"/>
  <p:tag name="KSO_WM_UNIT_DIAGRAM_ISREFERUNIT" val="0"/>
  <p:tag name="KSO_WM_UNIT_TYPE" val="i"/>
  <p:tag name="KSO_WM_UNIT_INDEX" val="3"/>
  <p:tag name="KSO_WM_UNIT_ID" val="diagram20211056_1*i*3"/>
  <p:tag name="KSO_WM_TEMPLATE_CATEGORY" val="diagram"/>
  <p:tag name="KSO_WM_TEMPLATE_INDEX" val="20211056"/>
  <p:tag name="KSO_WM_UNIT_LAYERLEVEL" val="1"/>
  <p:tag name="KSO_WM_TAG_VERSION" val="1.0"/>
  <p:tag name="KSO_WM_BEAUTIFY_FLAG" val="#wm#"/>
  <p:tag name="KSO_WM_UNIT_BLOCK" val="0"/>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1}"/>
  <p:tag name="KSO_WM_UNIT_DEC_AREA_ID" val="b8b40de74c0541c590e79b004c1b3527"/>
  <p:tag name="KSO_WM_CHIP_GROUPID" val="5e757e9369be4861f5f86151"/>
  <p:tag name="KSO_WM_CHIP_XID" val="5f5f2f928e478fb0c58a92be"/>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 name="KSO_WM_UNIT_VALUE" val="12"/>
  <p:tag name="KSO_WM_TEMPLATE_ASSEMBLE_XID" val="60656ea44054ed1e2fb7fce6"/>
  <p:tag name="KSO_WM_TEMPLATE_ASSEMBLE_GROUPID" val="60656ea44054ed1e2fb7fce6"/>
</p:tagLst>
</file>

<file path=ppt/tags/tag109.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12"/>
  <p:tag name="KSO_WM_UNIT_HIGHLIGHT" val="0"/>
  <p:tag name="KSO_WM_UNIT_COMPATIBLE" val="0"/>
  <p:tag name="KSO_WM_UNIT_DIAGRAM_ISNUMVISUAL" val="0"/>
  <p:tag name="KSO_WM_UNIT_DIAGRAM_ISREFERUNIT" val="0"/>
  <p:tag name="KSO_WM_UNIT_TYPE" val="a"/>
  <p:tag name="KSO_WM_UNIT_INDEX" val="1"/>
  <p:tag name="KSO_WM_UNIT_ID" val="diagram20211056_1*a*1"/>
  <p:tag name="KSO_WM_TEMPLATE_CATEGORY" val="diagram"/>
  <p:tag name="KSO_WM_TEMPLATE_INDEX" val="20211056"/>
  <p:tag name="KSO_WM_UNIT_LAYERLEVEL" val="1"/>
  <p:tag name="KSO_WM_TAG_VERSION" val="1.0"/>
  <p:tag name="KSO_WM_BEAUTIFY_FLAG" val="#wm#"/>
  <p:tag name="KSO_WM_UNIT_PRESET_TEXT" val="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a89d8ca954f24b4baf2dffa25f3bcc9c"/>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fe318b0a962d419f842683ca3545bd72"/>
  <p:tag name="KSO_WM_UNIT_TEXT_FILL_FORE_SCHEMECOLOR_INDEX_BRIGHTNESS" val="0"/>
  <p:tag name="KSO_WM_UNIT_TEXT_FILL_FORE_SCHEMECOLOR_INDEX" val="13"/>
  <p:tag name="KSO_WM_UNIT_TEXT_FILL_TYPE" val="1"/>
  <p:tag name="KSO_WM_TEMPLATE_ASSEMBLE_XID" val="60656ea44054ed1e2fb7fce6"/>
  <p:tag name="KSO_WM_TEMPLATE_ASSEMBLE_GROUPID" val="60656ea44054ed1e2fb7fce6"/>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10.xml><?xml version="1.0" encoding="utf-8"?>
<p:tagLst xmlns:a="http://schemas.openxmlformats.org/drawingml/2006/main" xmlns:r="http://schemas.openxmlformats.org/officeDocument/2006/relationships"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1056_1*f*1"/>
  <p:tag name="KSO_WM_TEMPLATE_CATEGORY" val="diagram"/>
  <p:tag name="KSO_WM_TEMPLATE_INDEX" val="20211056"/>
  <p:tag name="KSO_WM_UNIT_LAYERLEVEL" val="1"/>
  <p:tag name="KSO_WM_TAG_VERSION" val="1.0"/>
  <p:tag name="KSO_WM_BEAUTIFY_FLAG" val="#wm#"/>
  <p:tag name="KSO_WM_UNIT_DEFAULT_FONT" val="14;20;2"/>
  <p:tag name="KSO_WM_UNIT_BLOCK" val="0"/>
  <p:tag name="KSO_WM_UNIT_VALUE" val="242"/>
  <p:tag name="KSO_WM_UNIT_SHOW_EDIT_AREA_INDICATION" val="1"/>
  <p:tag name="KSO_WM_CHIP_GROUPID" val="5e6b05596848fb12bee65ac8"/>
  <p:tag name="KSO_WM_CHIP_XID" val="5e6b05596848fb12bee65aca"/>
  <p:tag name="KSO_WM_UNIT_DEC_AREA_ID" val="8d8187eec26e440cab239a73b868064d"/>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a5a4c5043c2642bfa68c1f48105c0c3c"/>
  <p:tag name="KSO_WM_UNIT_SUPPORT_UNIT_TYPE" val="[&quot;l&quot;,&quot;m&quot;,&quot;n&quot;,&quot;o&quot;,&quot;p&quot;,&quot;q&quot;,&quot;r&quot;,&quot;δ&quot;,&quot;ε&quot;,&quot;ζ&quot;,&quot;η&quot;,&quot;d&quot;,&quot;α&quot;,&quot;β&quot;,&quot;θ&quot;]"/>
  <p:tag name="KSO_WM_UNIT_TEXT_FILL_FORE_SCHEMECOLOR_INDEX_BRIGHTNESS" val="0.25"/>
  <p:tag name="KSO_WM_UNIT_TEXT_FILL_FORE_SCHEMECOLOR_INDEX" val="13"/>
  <p:tag name="KSO_WM_UNIT_TEXT_FILL_TYPE" val="1"/>
  <p:tag name="KSO_WM_TEMPLATE_ASSEMBLE_XID" val="60656ea44054ed1e2fb7fce6"/>
  <p:tag name="KSO_WM_TEMPLATE_ASSEMBLE_GROUPID" val="60656ea44054ed1e2fb7fce6"/>
</p:tagLst>
</file>

<file path=ppt/tags/tag111.xml><?xml version="1.0" encoding="utf-8"?>
<p:tagLst xmlns:a="http://schemas.openxmlformats.org/drawingml/2006/main" xmlns:r="http://schemas.openxmlformats.org/officeDocument/2006/relationships" xmlns:p="http://schemas.openxmlformats.org/presentationml/2006/main">
  <p:tag name="KSO_WM_SLIDE_ID" val="diagram20211025_1"/>
  <p:tag name="KSO_WM_TEMPLATE_SUBCATEGORY" val="21"/>
  <p:tag name="KSO_WM_TEMPLATE_MASTER_TYPE" val="0"/>
  <p:tag name="KSO_WM_TEMPLATE_COLOR_TYPE" val="1"/>
  <p:tag name="KSO_WM_SLIDE_TYPE" val="text"/>
  <p:tag name="KSO_WM_SLIDE_SUBTYPE" val="pureTxt"/>
  <p:tag name="KSO_WM_SLIDE_ITEM_CNT" val="0"/>
  <p:tag name="KSO_WM_SLIDE_INDEX" val="1"/>
  <p:tag name="KSO_WM_SLIDE_SIZE" val="815.954*228.702"/>
  <p:tag name="KSO_WM_SLIDE_POSITION" val="72*215.3"/>
  <p:tag name="KSO_WM_TAG_VERSION" val="1.0"/>
  <p:tag name="KSO_WM_BEAUTIFY_FLAG" val="#wm#"/>
  <p:tag name="KSO_WM_TEMPLATE_CATEGORY" val="diagram"/>
  <p:tag name="KSO_WM_TEMPLATE_INDEX" val="20211025"/>
  <p:tag name="KSO_WM_SLIDE_LAYOUT" val="a_h"/>
  <p:tag name="KSO_WM_SLIDE_LAYOUT_CNT" val="1_1"/>
  <p:tag name="KSO_WM_SLIDE_LAYOUT_INFO" val="{&quot;backgroundInfo&quot;:[{&quot;bottom&quot;:0.111111112,&quot;bottomAbs&quot;:false,&quot;left&quot;:0,&quot;leftAbs&quot;:false,&quot;right&quot;:0,&quot;rightAbs&quot;:false,&quot;top&quot;:0.244444445,&quot;topAbs&quot;:false,&quot;type&quot;:&quot;belt&quot;}],&quot;id&quot;:&quot;2021-04-01T15:10:13&quot;,&quot;maxSize&quot;:{&quot;size1&quot;:24.4},&quot;minSize&quot;:{&quot;size1&quot;:17.8},&quot;normalSize&quot;:{&quot;size1&quot;:17.8},&quot;subLayout&quot;:[{&quot;id&quot;:&quot;2021-04-01T15:10:13&quot;,&quot;margin&quot;:{&quot;bottom&quot;:0.02600000612437725,&quot;left&quot;:2.5399999618530273,&quot;right&quot;:2.5399999618530273,&quot;top&quot;:1.2699999809265137},&quot;type&quot;:0},{&quot;id&quot;:&quot;2021-04-01T15:10:13&quot;,&quot;margin&quot;:{&quot;bottom&quot;:2.5399999618530273,&quot;left&quot;:2.5399999618530273,&quot;right&quot;:2.5399999618530273,&quot;top&quot;:2.0899999141693115},&quot;maxSize&quot;:{&quot;size1&quot;:39.66588600288483},&quot;minSize&quot;:{&quot;size1&quot;:23.76588600288483},&quot;normalSize&quot;:{&quot;size1&quot;:23.765948397775713},&quot;subLayout&quot;:[{&quot;id&quot;:&quot;2021-04-01T15:10:13&quot;,&quot;margin&quot;:{&quot;bottom&quot;:0.04692993313074112,&quot;left&quot;:2.5399999618530273,&quot;right&quot;:2.5399999618530273,&quot;top&quot;:2.0899999141693115},&quot;type&quot;:0},{&quot;id&quot;:&quot;2021-04-01T15:10:13&quot;,&quot;margin&quot;:{&quot;bottom&quot;:2.5399999618530273,&quot;left&quot;:2.5399999618530273,&quot;right&quot;:2.5399999618530273,&quot;top&quot;:0.14886212348937988},&quot;type&quot;:0}],&quot;type&quot;:0}],&quot;type&quot;:0}"/>
  <p:tag name="KSO_WM_SLIDE_CAN_ADD_NAVIGATION" val="1"/>
  <p:tag name="KSO_WM_SLIDE_BACKGROUND" val="[&quot;belt&quot;]"/>
  <p:tag name="KSO_WM_SLIDE_RATIO" val="1.777778"/>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ef20c2fa491bb0086638b1c"/>
  <p:tag name="KSO_WM_CHIP_FILLPROP" val="[[{&quot;text_align&quot;:&quot;cm&quot;,&quot;text_direction&quot;:&quot;horizontal&quot;,&quot;support_big_font&quot;:false,&quot;picture_toward&quot;:0,&quot;picture_dockside&quot;:[],&quot;fill_id&quot;:&quot;cf10bc7cdb0c4d39b7a209a48c665fd2&quot;,&quot;fill_align&quot;:&quot;cm&quot;,&quot;chip_types&quot;:[&quot;header&quot;]},{&quot;text_align&quot;:&quot;cm&quot;,&quot;text_direction&quot;:&quot;horizontal&quot;,&quot;support_features&quot;:[&quot;collage&quot;,&quot;carousel&quot;],&quot;support_big_font&quot;:false,&quot;picture_toward&quot;:0,&quot;picture_dockside&quot;:[],&quot;fill_id&quot;:&quot;560f7508d1244e79a967d26269facfa8&quot;,&quot;fill_align&quot;:&quot;cm&quot;,&quot;chip_types&quot;:[&quot;diagram&quot;,&quot;pictext&quot;,&quot;picture&quot;,&quot;chart&quot;,&quot;table&quot;,&quot;video&quot;]}],[{&quot;text_align&quot;:&quot;cm&quot;,&quot;text_direction&quot;:&quot;horizontal&quot;,&quot;support_big_font&quot;:false,&quot;picture_toward&quot;:0,&quot;picture_dockside&quot;:[],&quot;fill_id&quot;:&quot;cf10bc7cdb0c4d39b7a209a48c665fd2&quot;,&quot;fill_align&quot;:&quot;cm&quot;,&quot;chip_types&quot;:[&quot;header&quot;]},{&quot;text_align&quot;:&quot;lm&quot;,&quot;text_direction&quot;:&quot;horizontal&quot;,&quot;support_big_font&quot;:false,&quot;picture_toward&quot;:0,&quot;picture_dockside&quot;:[],&quot;fill_id&quot;:&quot;560f7508d1244e79a967d26269facfa8&quot;,&quot;fill_align&quot;:&quot;cm&quot;,&quot;chip_types&quot;:[&quot;text&quot;]}]]"/>
  <p:tag name="KSO_WM_CHIP_DECFILLPROP" val="[]"/>
  <p:tag name="KSO_WM_CHIP_GROUPID" val="5ef20c2fa491bb0086638b1b"/>
  <p:tag name="KSO_WM_SLIDE_BK_DARK_LIGHT" val="2"/>
  <p:tag name="KSO_WM_SLIDE_BACKGROUND_TYPE" val="belt"/>
  <p:tag name="KSO_WM_SLIDE_SUPPORT_FEATURE_TYPE" val="0"/>
  <p:tag name="KSO_WM_TEMPLATE_ASSEMBLE_XID" val="60656ea24054ed1e2fb7fcd0"/>
  <p:tag name="KSO_WM_TEMPLATE_ASSEMBLE_GROUPID" val="60656ea24054ed1e2fb7fcd0"/>
</p:tagLst>
</file>

<file path=ppt/tags/tag1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11025_1*i*1"/>
  <p:tag name="KSO_WM_UNIT_LAYERLEVEL" val="1"/>
  <p:tag name="KSO_WM_TAG_VERSION" val="1.0"/>
  <p:tag name="KSO_WM_BEAUTIFY_FLAG" val="#wm#"/>
  <p:tag name="KSO_WM_UNIT_TYPE" val="i"/>
  <p:tag name="KSO_WM_UNIT_INDEX" val="1"/>
  <p:tag name="KSO_WM_UNIT_SUBTYPE" val="h"/>
  <p:tag name="KSO_WM_SLIDE_BACKGROUND_TYPE" val="belt"/>
  <p:tag name="KSO_WM_SLIDE_BK_DARK_LIGHT" val="2"/>
  <p:tag name="KSO_WM_UNIT_BK_DARK_LIGHT" val="2"/>
  <p:tag name="KSO_WM_UNIT_FILL_FORE_SCHEMECOLOR_INDEX_BRIGHTNESS" val="0"/>
  <p:tag name="KSO_WM_UNIT_FILL_FORE_SCHEMECOLOR_INDEX" val="15"/>
  <p:tag name="KSO_WM_UNIT_FILL_TYPE" val="1"/>
  <p:tag name="KSO_WM_UNIT_TEXT_FILL_FORE_SCHEMECOLOR_INDEX_BRIGHTNESS" val="0"/>
  <p:tag name="KSO_WM_UNIT_TEXT_FILL_FORE_SCHEMECOLOR_INDEX" val="2"/>
  <p:tag name="KSO_WM_UNIT_TEXT_FILL_TYPE" val="1"/>
  <p:tag name="KSO_WM_TEMPLATE_CATEGORY" val="diagram"/>
  <p:tag name="KSO_WM_TEMPLATE_INDEX" val="20211025"/>
  <p:tag name="KSO_WM_UNIT_VALUE" val="848"/>
  <p:tag name="KSO_WM_TEMPLATE_ASSEMBLE_XID" val="60656ea24054ed1e2fb7fcd0"/>
  <p:tag name="KSO_WM_TEMPLATE_ASSEMBLE_GROUPID" val="60656ea24054ed1e2fb7fcd0"/>
</p:tagLst>
</file>

<file path=ppt/tags/tag113.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22"/>
  <p:tag name="KSO_WM_UNIT_HIGHLIGHT" val="0"/>
  <p:tag name="KSO_WM_UNIT_COMPATIBLE" val="0"/>
  <p:tag name="KSO_WM_UNIT_DIAGRAM_ISNUMVISUAL" val="0"/>
  <p:tag name="KSO_WM_UNIT_DIAGRAM_ISREFERUNIT" val="0"/>
  <p:tag name="KSO_WM_UNIT_TYPE" val="a"/>
  <p:tag name="KSO_WM_UNIT_INDEX" val="1"/>
  <p:tag name="KSO_WM_UNIT_ID" val="diagram20211025_1*a*1"/>
  <p:tag name="KSO_WM_TEMPLATE_CATEGORY" val="diagram"/>
  <p:tag name="KSO_WM_TEMPLATE_INDEX" val="20211025"/>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8b7fa203760842a1990558d2ce6417e1"/>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f498a860f6a04e51b102d3b5404b88a2"/>
  <p:tag name="KSO_WM_UNIT_TEXT_FILL_FORE_SCHEMECOLOR_INDEX_BRIGHTNESS" val="0"/>
  <p:tag name="KSO_WM_UNIT_TEXT_FILL_FORE_SCHEMECOLOR_INDEX" val="13"/>
  <p:tag name="KSO_WM_UNIT_TEXT_FILL_TYPE" val="1"/>
  <p:tag name="KSO_WM_TEMPLATE_ASSEMBLE_XID" val="60656ea24054ed1e2fb7fcd0"/>
  <p:tag name="KSO_WM_TEMPLATE_ASSEMBLE_GROUPID" val="60656ea24054ed1e2fb7fcd0"/>
</p:tagLst>
</file>

<file path=ppt/tags/tag114.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PRESET_TEXT" val="单击此处添加小标题"/>
  <p:tag name="KSO_WM_UNIT_NOCLEAR" val="0"/>
  <p:tag name="KSO_WM_UNIT_VALUE" val="40"/>
  <p:tag name="KSO_WM_UNIT_HIGHLIGHT" val="0"/>
  <p:tag name="KSO_WM_UNIT_COMPATIBLE" val="0"/>
  <p:tag name="KSO_WM_UNIT_DIAGRAM_ISNUMVISUAL" val="0"/>
  <p:tag name="KSO_WM_UNIT_DIAGRAM_ISREFERUNIT" val="0"/>
  <p:tag name="KSO_WM_UNIT_TYPE" val="h_a"/>
  <p:tag name="KSO_WM_UNIT_INDEX" val="1_1"/>
  <p:tag name="KSO_WM_UNIT_ID" val="diagram20211025_1*h_a*1_1"/>
  <p:tag name="KSO_WM_TEMPLATE_CATEGORY" val="diagram"/>
  <p:tag name="KSO_WM_TEMPLATE_INDEX" val="20211025"/>
  <p:tag name="KSO_WM_UNIT_LAYERLEVEL" val="1_1"/>
  <p:tag name="KSO_WM_TAG_VERSION" val="1.0"/>
  <p:tag name="KSO_WM_BEAUTIFY_FLAG" val="#wm#"/>
  <p:tag name="KSO_WM_UNIT_DEFAULT_FONT" val="18;24;2"/>
  <p:tag name="KSO_WM_UNIT_BLOCK" val="0"/>
  <p:tag name="KSO_WM_UNIT_SHOW_EDIT_AREA_INDICATION" val="1"/>
  <p:tag name="KSO_WM_CHIP_GROUPID" val="5e6b05b36848fb12bee65ad8"/>
  <p:tag name="KSO_WM_CHIP_XID" val="5e6b05b36848fb12bee65ada"/>
  <p:tag name="KSO_WM_UNIT_DEC_AREA_ID" val="74ab48273ccb40c1809516bdff18bea0"/>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ca9756a869f44130955f83fa548b17c1"/>
  <p:tag name="KSO_WM_UNIT_TEXT_FILL_FORE_SCHEMECOLOR_INDEX_BRIGHTNESS" val="0"/>
  <p:tag name="KSO_WM_UNIT_TEXT_FILL_FORE_SCHEMECOLOR_INDEX" val="13"/>
  <p:tag name="KSO_WM_UNIT_TEXT_FILL_TYPE" val="1"/>
  <p:tag name="KSO_WM_TEMPLATE_ASSEMBLE_XID" val="60656ea24054ed1e2fb7fcd0"/>
  <p:tag name="KSO_WM_TEMPLATE_ASSEMBLE_GROUPID" val="60656ea24054ed1e2fb7fcd0"/>
</p:tagLst>
</file>

<file path=ppt/tags/tag115.xml><?xml version="1.0" encoding="utf-8"?>
<p:tagLst xmlns:a="http://schemas.openxmlformats.org/drawingml/2006/main" xmlns:r="http://schemas.openxmlformats.org/officeDocument/2006/relationships" xmlns:p="http://schemas.openxmlformats.org/presentationml/2006/main">
  <p:tag name="KSO_WM_UNIT_TEX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
  <p:tag name="KSO_WM_UNIT_NOCLEAR" val="0"/>
  <p:tag name="KSO_WM_UNIT_HIGHLIGHT" val="0"/>
  <p:tag name="KSO_WM_UNIT_COMPATIBLE" val="0"/>
  <p:tag name="KSO_WM_UNIT_DIAGRAM_ISNUMVISUAL" val="0"/>
  <p:tag name="KSO_WM_UNIT_DIAGRAM_ISREFERUNIT" val="0"/>
  <p:tag name="KSO_WM_UNIT_TYPE" val="h_f"/>
  <p:tag name="KSO_WM_UNIT_INDEX" val="1_1"/>
  <p:tag name="KSO_WM_UNIT_ID" val="diagram20211025_1*h_f*1_1"/>
  <p:tag name="KSO_WM_TEMPLATE_CATEGORY" val="diagram"/>
  <p:tag name="KSO_WM_TEMPLATE_INDEX" val="20211025"/>
  <p:tag name="KSO_WM_UNIT_LAYERLEVEL" val="1_1"/>
  <p:tag name="KSO_WM_TAG_VERSION" val="1.0"/>
  <p:tag name="KSO_WM_BEAUTIFY_FLAG" val="#wm#"/>
  <p:tag name="KSO_WM_UNIT_SUBTYPE" val="a"/>
  <p:tag name="KSO_WM_UNIT_DEFAULT_FONT" val="14;20;2"/>
  <p:tag name="KSO_WM_UNIT_BLOCK" val="0"/>
  <p:tag name="KSO_WM_UNIT_VALUE" val="280"/>
  <p:tag name="KSO_WM_UNIT_SHOW_EDIT_AREA_INDICATION" val="1"/>
  <p:tag name="KSO_WM_CHIP_GROUPID" val="5e6b05b36848fb12bee65ad8"/>
  <p:tag name="KSO_WM_CHIP_XID" val="5e6b05b36848fb12bee65ada"/>
  <p:tag name="KSO_WM_UNIT_DEC_AREA_ID" val="d9ac83b1d67841aca4acade5b3d9d9c4"/>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ca9756a869f44130955f83fa548b17c1"/>
  <p:tag name="KSO_WM_UNIT_TEXT_FILL_FORE_SCHEMECOLOR_INDEX_BRIGHTNESS" val="0.25"/>
  <p:tag name="KSO_WM_UNIT_TEXT_FILL_FORE_SCHEMECOLOR_INDEX" val="13"/>
  <p:tag name="KSO_WM_UNIT_TEXT_FILL_TYPE" val="1"/>
  <p:tag name="KSO_WM_TEMPLATE_ASSEMBLE_XID" val="60656ea24054ed1e2fb7fcd0"/>
  <p:tag name="KSO_WM_TEMPLATE_ASSEMBLE_GROUPID" val="60656ea24054ed1e2fb7fcd0"/>
</p:tagLst>
</file>

<file path=ppt/tags/tag116.xml><?xml version="1.0" encoding="utf-8"?>
<p:tagLst xmlns:a="http://schemas.openxmlformats.org/drawingml/2006/main" xmlns:r="http://schemas.openxmlformats.org/officeDocument/2006/relationships" xmlns:p="http://schemas.openxmlformats.org/presentationml/2006/main">
  <p:tag name="KSO_WM_SLIDE_ID" val="diagram20204635_1"/>
  <p:tag name="KSO_WM_TEMPLATE_SUBCATEGORY" val="0"/>
  <p:tag name="KSO_WM_TEMPLATE_MASTER_TYPE" val="0"/>
  <p:tag name="KSO_WM_TEMPLATE_COLOR_TYPE" val="1"/>
  <p:tag name="KSO_WM_SLIDE_TYPE" val="text"/>
  <p:tag name="KSO_WM_SLIDE_SUBTYPE" val="pureTxt"/>
  <p:tag name="KSO_WM_SLIDE_ITEM_CNT" val="0"/>
  <p:tag name="KSO_WM_SLIDE_INDEX" val="1"/>
  <p:tag name="KSO_WM_SLIDE_SIZE" val="922*540"/>
  <p:tag name="KSO_WM_SLIDE_POSITION" val="0*0"/>
  <p:tag name="KSO_WM_TAG_VERSION" val="1.0"/>
  <p:tag name="KSO_WM_BEAUTIFY_FLAG" val="#wm#"/>
  <p:tag name="KSO_WM_TEMPLATE_CATEGORY" val="diagram"/>
  <p:tag name="KSO_WM_TEMPLATE_INDEX" val="20204635"/>
  <p:tag name="KSO_WM_SLIDE_LAYOUT" val="a_f"/>
  <p:tag name="KSO_WM_SLIDE_LAYOUT_CNT" val="1_2"/>
</p:tagLst>
</file>

<file path=ppt/tags/tag1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04635_1*i*1"/>
  <p:tag name="KSO_WM_TEMPLATE_CATEGORY" val="diagram"/>
  <p:tag name="KSO_WM_TEMPLATE_INDEX" val="20204635"/>
  <p:tag name="KSO_WM_UNIT_LAYERLEVEL" val="1"/>
  <p:tag name="KSO_WM_TAG_VERSION" val="1.0"/>
  <p:tag name="KSO_WM_BEAUTIFY_FLAG" val="#wm#"/>
  <p:tag name="KSO_WM_UNIT_FILL_FORE_SCHEMECOLOR_INDEX_BRIGHTNESS" val="0"/>
  <p:tag name="KSO_WM_UNIT_FILL_FORE_SCHEMECOLOR_INDEX" val="15"/>
  <p:tag name="KSO_WM_UNIT_FILL_TYPE" val="1"/>
  <p:tag name="KSO_WM_UNIT_TEXT_FILL_FORE_SCHEMECOLOR_INDEX_BRIGHTNESS" val="0"/>
  <p:tag name="KSO_WM_UNIT_TEXT_FILL_FORE_SCHEMECOLOR_INDEX" val="2"/>
  <p:tag name="KSO_WM_UNIT_TEXT_FILL_TYPE" val="1"/>
</p:tagLst>
</file>

<file path=ppt/tags/tag1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4635_1*i*2"/>
  <p:tag name="KSO_WM_TEMPLATE_CATEGORY" val="diagram"/>
  <p:tag name="KSO_WM_TEMPLATE_INDEX" val="2020463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04635_1*i*4"/>
  <p:tag name="KSO_WM_TEMPLATE_CATEGORY" val="diagram"/>
  <p:tag name="KSO_WM_TEMPLATE_INDEX" val="2020463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20.xml><?xml version="1.0" encoding="utf-8"?>
<p:tagLst xmlns:a="http://schemas.openxmlformats.org/drawingml/2006/main" xmlns:r="http://schemas.openxmlformats.org/officeDocument/2006/relationships" xmlns:p="http://schemas.openxmlformats.org/presentationml/2006/main">
  <p:tag name="KSO_WM_UNIT_ISCONTENTSTITLE" val="0"/>
  <p:tag name="KSO_WM_UNIT_NOCLEAR" val="0"/>
  <p:tag name="KSO_WM_UNIT_VALUE" val="15"/>
  <p:tag name="KSO_WM_UNIT_HIGHLIGHT" val="0"/>
  <p:tag name="KSO_WM_UNIT_COMPATIBLE" val="0"/>
  <p:tag name="KSO_WM_UNIT_DIAGRAM_ISNUMVISUAL" val="0"/>
  <p:tag name="KSO_WM_UNIT_DIAGRAM_ISREFERUNIT" val="0"/>
  <p:tag name="KSO_WM_UNIT_TYPE" val="a"/>
  <p:tag name="KSO_WM_UNIT_INDEX" val="1"/>
  <p:tag name="KSO_WM_UNIT_ID" val="diagram20204635_1*a*1"/>
  <p:tag name="KSO_WM_TEMPLATE_CATEGORY" val="diagram"/>
  <p:tag name="KSO_WM_TEMPLATE_INDEX" val="20204635"/>
  <p:tag name="KSO_WM_UNIT_LAYERLEVEL" val="1"/>
  <p:tag name="KSO_WM_TAG_VERSION" val="1.0"/>
  <p:tag name="KSO_WM_BEAUTIFY_FLAG" val="#wm#"/>
  <p:tag name="KSO_WM_UNIT_PRESET_TEXT" val="单击此处&#13;添加标题"/>
  <p:tag name="KSO_WM_UNIT_ISNUMDGMTITLE" val="0"/>
  <p:tag name="KSO_WM_UNIT_TEXT_FILL_FORE_SCHEMECOLOR_INDEX_BRIGHTNESS" val="0"/>
  <p:tag name="KSO_WM_UNIT_TEXT_FILL_FORE_SCHEMECOLOR_INDEX" val="14"/>
  <p:tag name="KSO_WM_UNIT_TEXT_FILL_TYPE" val="1"/>
</p:tagLst>
</file>

<file path=ppt/tags/tag121.xml><?xml version="1.0" encoding="utf-8"?>
<p:tagLst xmlns:a="http://schemas.openxmlformats.org/drawingml/2006/main" xmlns:r="http://schemas.openxmlformats.org/officeDocument/2006/relationships" xmlns:p="http://schemas.openxmlformats.org/presentationml/2006/main">
  <p:tag name="KSO_WM_UNIT_NOCLEAR" val="0"/>
  <p:tag name="KSO_WM_UNIT_VALUE" val="380"/>
  <p:tag name="KSO_WM_UNIT_HIGHLIGHT" val="0"/>
  <p:tag name="KSO_WM_UNIT_COMPATIBLE" val="0"/>
  <p:tag name="KSO_WM_UNIT_DIAGRAM_ISNUMVISUAL" val="0"/>
  <p:tag name="KSO_WM_UNIT_DIAGRAM_ISREFERUNIT" val="0"/>
  <p:tag name="KSO_WM_UNIT_TYPE" val="f"/>
  <p:tag name="KSO_WM_UNIT_INDEX" val="1"/>
  <p:tag name="KSO_WM_UNIT_ID" val="diagram20204635_1*f*1"/>
  <p:tag name="KSO_WM_TEMPLATE_CATEGORY" val="diagram"/>
  <p:tag name="KSO_WM_TEMPLATE_INDEX" val="20204635"/>
  <p:tag name="KSO_WM_UNIT_LAYERLEVEL" val="1"/>
  <p:tag name="KSO_WM_TAG_VERSION" val="1.0"/>
  <p:tag name="KSO_WM_BEAUTIFY_FLAG" val="#wm#"/>
  <p:tag name="KSO_WM_UNIT_PRESET_TEXT" val="单击此处输入你的正文，文字是您思想的提炼，为了最终演示发布的良好效果，请尽量言简意赅的阐述观点；根据需要可酌情增减文字，以便观者可以准确理解您所传达的信息。&#13;您的正文已经简明扼要，但信息却错综复杂，需要用更多的文字来表述；但请您尽可能提炼思想的精髓，否则容易造成观者的阅读压力，适得其反。&#13;正如我们都希望改变世界，希望给人带去光明，但更多时候只需播下一颗种子，自然有微光照拂，雨露滋养。恰如其分的表达观点，往往可以事半功倍。"/>
  <p:tag name="KSO_WM_UNIT_SUBTYPE" val="a"/>
  <p:tag name="KSO_WM_UNIT_TEXT_FILL_FORE_SCHEMECOLOR_INDEX_BRIGHTNESS" val="0"/>
  <p:tag name="KSO_WM_UNIT_TEXT_FILL_FORE_SCHEMECOLOR_INDEX" val="14"/>
  <p:tag name="KSO_WM_UNIT_TEXT_FILL_TYPE" val="1"/>
</p:tagLst>
</file>

<file path=ppt/tags/tag122.xml><?xml version="1.0" encoding="utf-8"?>
<p:tagLst xmlns:a="http://schemas.openxmlformats.org/drawingml/2006/main" xmlns:r="http://schemas.openxmlformats.org/officeDocument/2006/relationships" xmlns:p="http://schemas.openxmlformats.org/presentationml/2006/main">
  <p:tag name="KSO_WM_UNIT_NOCLEAR" val="0"/>
  <p:tag name="KSO_WM_UNIT_VALUE" val="380"/>
  <p:tag name="KSO_WM_UNIT_HIGHLIGHT" val="0"/>
  <p:tag name="KSO_WM_UNIT_COMPATIBLE" val="0"/>
  <p:tag name="KSO_WM_UNIT_DIAGRAM_ISNUMVISUAL" val="0"/>
  <p:tag name="KSO_WM_UNIT_DIAGRAM_ISREFERUNIT" val="0"/>
  <p:tag name="KSO_WM_UNIT_TYPE" val="f"/>
  <p:tag name="KSO_WM_UNIT_INDEX" val="2"/>
  <p:tag name="KSO_WM_UNIT_ID" val="diagram20204635_1*f*2"/>
  <p:tag name="KSO_WM_TEMPLATE_CATEGORY" val="diagram"/>
  <p:tag name="KSO_WM_TEMPLATE_INDEX" val="20204635"/>
  <p:tag name="KSO_WM_UNIT_LAYERLEVEL" val="1"/>
  <p:tag name="KSO_WM_TAG_VERSION" val="1.0"/>
  <p:tag name="KSO_WM_BEAUTIFY_FLAG" val="#wm#"/>
  <p:tag name="KSO_WM_UNIT_PRESET_TEXT" val="单击此处输入你的正文，文字是您思想的提炼，为了最终演示发布的良好效果，请尽量言简意赅的阐述观点；根据需要可酌情增减文字，以便观者可以准确理解您所传达的信息。&#13;您的正文已经简明扼要，但信息却错综复杂，需要用更多的文字来表述；但请您尽可能提炼思想的精髓，否则容易造成观者的阅读压力，适得其反。&#13;正如我们都希望改变世界，希望给人带去光明，但更多时候只需播下一颗种子，自然有微光照拂，雨露滋养。恰如其分的表达观点，往往可以事半功倍。"/>
  <p:tag name="KSO_WM_UNIT_SUBTYPE" val="a"/>
  <p:tag name="KSO_WM_UNIT_TEXT_FILL_FORE_SCHEMECOLOR_INDEX_BRIGHTNESS" val="0.25"/>
  <p:tag name="KSO_WM_UNIT_TEXT_FILL_FORE_SCHEMECOLOR_INDEX" val="13"/>
  <p:tag name="KSO_WM_UNIT_TEXT_FILL_TYPE" val="1"/>
</p:tagLst>
</file>

<file path=ppt/tags/tag1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04635_1*i*3"/>
  <p:tag name="KSO_WM_TEMPLATE_CATEGORY" val="diagram"/>
  <p:tag name="KSO_WM_TEMPLATE_INDEX" val="2020463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24.xml><?xml version="1.0" encoding="utf-8"?>
<p:tagLst xmlns:a="http://schemas.openxmlformats.org/drawingml/2006/main" xmlns:r="http://schemas.openxmlformats.org/officeDocument/2006/relationships" xmlns:p="http://schemas.openxmlformats.org/presentationml/2006/main">
  <p:tag name="KSO_WM_SLIDE_ID" val="diagram20204635_1"/>
  <p:tag name="KSO_WM_TEMPLATE_SUBCATEGORY" val="0"/>
  <p:tag name="KSO_WM_TEMPLATE_MASTER_TYPE" val="0"/>
  <p:tag name="KSO_WM_TEMPLATE_COLOR_TYPE" val="1"/>
  <p:tag name="KSO_WM_SLIDE_TYPE" val="text"/>
  <p:tag name="KSO_WM_SLIDE_SUBTYPE" val="pureTxt"/>
  <p:tag name="KSO_WM_SLIDE_ITEM_CNT" val="0"/>
  <p:tag name="KSO_WM_SLIDE_INDEX" val="1"/>
  <p:tag name="KSO_WM_SLIDE_SIZE" val="922*540"/>
  <p:tag name="KSO_WM_SLIDE_POSITION" val="0*0"/>
  <p:tag name="KSO_WM_TAG_VERSION" val="1.0"/>
  <p:tag name="KSO_WM_BEAUTIFY_FLAG" val="#wm#"/>
  <p:tag name="KSO_WM_TEMPLATE_CATEGORY" val="diagram"/>
  <p:tag name="KSO_WM_TEMPLATE_INDEX" val="20204635"/>
  <p:tag name="KSO_WM_SLIDE_LAYOUT" val="a_f"/>
  <p:tag name="KSO_WM_SLIDE_LAYOUT_CNT" val="1_2"/>
</p:tagLst>
</file>

<file path=ppt/tags/tag1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04635_1*i*1"/>
  <p:tag name="KSO_WM_TEMPLATE_CATEGORY" val="diagram"/>
  <p:tag name="KSO_WM_TEMPLATE_INDEX" val="20204635"/>
  <p:tag name="KSO_WM_UNIT_LAYERLEVEL" val="1"/>
  <p:tag name="KSO_WM_TAG_VERSION" val="1.0"/>
  <p:tag name="KSO_WM_BEAUTIFY_FLAG" val="#wm#"/>
  <p:tag name="KSO_WM_UNIT_FILL_FORE_SCHEMECOLOR_INDEX_BRIGHTNESS" val="0"/>
  <p:tag name="KSO_WM_UNIT_FILL_FORE_SCHEMECOLOR_INDEX" val="15"/>
  <p:tag name="KSO_WM_UNIT_FILL_TYPE" val="1"/>
  <p:tag name="KSO_WM_UNIT_TEXT_FILL_FORE_SCHEMECOLOR_INDEX_BRIGHTNESS" val="0"/>
  <p:tag name="KSO_WM_UNIT_TEXT_FILL_FORE_SCHEMECOLOR_INDEX" val="2"/>
  <p:tag name="KSO_WM_UNIT_TEXT_FILL_TYPE" val="1"/>
</p:tagLst>
</file>

<file path=ppt/tags/tag1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4635_1*i*2"/>
  <p:tag name="KSO_WM_TEMPLATE_CATEGORY" val="diagram"/>
  <p:tag name="KSO_WM_TEMPLATE_INDEX" val="2020463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04635_1*i*4"/>
  <p:tag name="KSO_WM_TEMPLATE_CATEGORY" val="diagram"/>
  <p:tag name="KSO_WM_TEMPLATE_INDEX" val="2020463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28.xml><?xml version="1.0" encoding="utf-8"?>
<p:tagLst xmlns:a="http://schemas.openxmlformats.org/drawingml/2006/main" xmlns:r="http://schemas.openxmlformats.org/officeDocument/2006/relationships" xmlns:p="http://schemas.openxmlformats.org/presentationml/2006/main">
  <p:tag name="KSO_WM_UNIT_ISCONTENTSTITLE" val="0"/>
  <p:tag name="KSO_WM_UNIT_NOCLEAR" val="0"/>
  <p:tag name="KSO_WM_UNIT_VALUE" val="15"/>
  <p:tag name="KSO_WM_UNIT_HIGHLIGHT" val="0"/>
  <p:tag name="KSO_WM_UNIT_COMPATIBLE" val="0"/>
  <p:tag name="KSO_WM_UNIT_DIAGRAM_ISNUMVISUAL" val="0"/>
  <p:tag name="KSO_WM_UNIT_DIAGRAM_ISREFERUNIT" val="0"/>
  <p:tag name="KSO_WM_UNIT_TYPE" val="a"/>
  <p:tag name="KSO_WM_UNIT_INDEX" val="1"/>
  <p:tag name="KSO_WM_UNIT_ID" val="diagram20204635_1*a*1"/>
  <p:tag name="KSO_WM_TEMPLATE_CATEGORY" val="diagram"/>
  <p:tag name="KSO_WM_TEMPLATE_INDEX" val="20204635"/>
  <p:tag name="KSO_WM_UNIT_LAYERLEVEL" val="1"/>
  <p:tag name="KSO_WM_TAG_VERSION" val="1.0"/>
  <p:tag name="KSO_WM_BEAUTIFY_FLAG" val="#wm#"/>
  <p:tag name="KSO_WM_UNIT_PRESET_TEXT" val="单击此处&#13;添加标题"/>
  <p:tag name="KSO_WM_UNIT_ISNUMDGMTITLE" val="0"/>
  <p:tag name="KSO_WM_UNIT_TEXT_FILL_FORE_SCHEMECOLOR_INDEX_BRIGHTNESS" val="0"/>
  <p:tag name="KSO_WM_UNIT_TEXT_FILL_FORE_SCHEMECOLOR_INDEX" val="14"/>
  <p:tag name="KSO_WM_UNIT_TEXT_FILL_TYPE" val="1"/>
</p:tagLst>
</file>

<file path=ppt/tags/tag129.xml><?xml version="1.0" encoding="utf-8"?>
<p:tagLst xmlns:a="http://schemas.openxmlformats.org/drawingml/2006/main" xmlns:r="http://schemas.openxmlformats.org/officeDocument/2006/relationships" xmlns:p="http://schemas.openxmlformats.org/presentationml/2006/main">
  <p:tag name="KSO_WM_UNIT_NOCLEAR" val="0"/>
  <p:tag name="KSO_WM_UNIT_VALUE" val="380"/>
  <p:tag name="KSO_WM_UNIT_HIGHLIGHT" val="0"/>
  <p:tag name="KSO_WM_UNIT_COMPATIBLE" val="0"/>
  <p:tag name="KSO_WM_UNIT_DIAGRAM_ISNUMVISUAL" val="0"/>
  <p:tag name="KSO_WM_UNIT_DIAGRAM_ISREFERUNIT" val="0"/>
  <p:tag name="KSO_WM_UNIT_TYPE" val="f"/>
  <p:tag name="KSO_WM_UNIT_INDEX" val="1"/>
  <p:tag name="KSO_WM_UNIT_ID" val="diagram20204635_1*f*1"/>
  <p:tag name="KSO_WM_TEMPLATE_CATEGORY" val="diagram"/>
  <p:tag name="KSO_WM_TEMPLATE_INDEX" val="20204635"/>
  <p:tag name="KSO_WM_UNIT_LAYERLEVEL" val="1"/>
  <p:tag name="KSO_WM_TAG_VERSION" val="1.0"/>
  <p:tag name="KSO_WM_BEAUTIFY_FLAG" val="#wm#"/>
  <p:tag name="KSO_WM_UNIT_PRESET_TEXT" val="单击此处输入你的正文，文字是您思想的提炼，为了最终演示发布的良好效果，请尽量言简意赅的阐述观点；根据需要可酌情增减文字，以便观者可以准确理解您所传达的信息。&#13;您的正文已经简明扼要，但信息却错综复杂，需要用更多的文字来表述；但请您尽可能提炼思想的精髓，否则容易造成观者的阅读压力，适得其反。&#13;正如我们都希望改变世界，希望给人带去光明，但更多时候只需播下一颗种子，自然有微光照拂，雨露滋养。恰如其分的表达观点，往往可以事半功倍。"/>
  <p:tag name="KSO_WM_UNIT_SUBTYPE" val="a"/>
  <p:tag name="KSO_WM_UNIT_TEXT_FILL_FORE_SCHEMECOLOR_INDEX_BRIGHTNESS" val="0"/>
  <p:tag name="KSO_WM_UNIT_TEXT_FILL_FORE_SCHEMECOLOR_INDEX" val="14"/>
  <p:tag name="KSO_WM_UNIT_TEXT_FILL_TYPE" val="1"/>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30.xml><?xml version="1.0" encoding="utf-8"?>
<p:tagLst xmlns:a="http://schemas.openxmlformats.org/drawingml/2006/main" xmlns:r="http://schemas.openxmlformats.org/officeDocument/2006/relationships" xmlns:p="http://schemas.openxmlformats.org/presentationml/2006/main">
  <p:tag name="KSO_WM_UNIT_NOCLEAR" val="0"/>
  <p:tag name="KSO_WM_UNIT_VALUE" val="380"/>
  <p:tag name="KSO_WM_UNIT_HIGHLIGHT" val="0"/>
  <p:tag name="KSO_WM_UNIT_COMPATIBLE" val="0"/>
  <p:tag name="KSO_WM_UNIT_DIAGRAM_ISNUMVISUAL" val="0"/>
  <p:tag name="KSO_WM_UNIT_DIAGRAM_ISREFERUNIT" val="0"/>
  <p:tag name="KSO_WM_UNIT_TYPE" val="f"/>
  <p:tag name="KSO_WM_UNIT_INDEX" val="2"/>
  <p:tag name="KSO_WM_UNIT_ID" val="diagram20204635_1*f*2"/>
  <p:tag name="KSO_WM_TEMPLATE_CATEGORY" val="diagram"/>
  <p:tag name="KSO_WM_TEMPLATE_INDEX" val="20204635"/>
  <p:tag name="KSO_WM_UNIT_LAYERLEVEL" val="1"/>
  <p:tag name="KSO_WM_TAG_VERSION" val="1.0"/>
  <p:tag name="KSO_WM_BEAUTIFY_FLAG" val="#wm#"/>
  <p:tag name="KSO_WM_UNIT_PRESET_TEXT" val="单击此处输入你的正文，文字是您思想的提炼，为了最终演示发布的良好效果，请尽量言简意赅的阐述观点；根据需要可酌情增减文字，以便观者可以准确理解您所传达的信息。&#13;您的正文已经简明扼要，但信息却错综复杂，需要用更多的文字来表述；但请您尽可能提炼思想的精髓，否则容易造成观者的阅读压力，适得其反。&#13;正如我们都希望改变世界，希望给人带去光明，但更多时候只需播下一颗种子，自然有微光照拂，雨露滋养。恰如其分的表达观点，往往可以事半功倍。"/>
  <p:tag name="KSO_WM_UNIT_SUBTYPE" val="a"/>
  <p:tag name="KSO_WM_UNIT_TEXT_FILL_FORE_SCHEMECOLOR_INDEX_BRIGHTNESS" val="0.25"/>
  <p:tag name="KSO_WM_UNIT_TEXT_FILL_FORE_SCHEMECOLOR_INDEX" val="13"/>
  <p:tag name="KSO_WM_UNIT_TEXT_FILL_TYPE" val="1"/>
</p:tagLst>
</file>

<file path=ppt/tags/tag1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04635_1*i*3"/>
  <p:tag name="KSO_WM_TEMPLATE_CATEGORY" val="diagram"/>
  <p:tag name="KSO_WM_TEMPLATE_INDEX" val="2020463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32.xml><?xml version="1.0" encoding="utf-8"?>
<p:tagLst xmlns:a="http://schemas.openxmlformats.org/drawingml/2006/main" xmlns:r="http://schemas.openxmlformats.org/officeDocument/2006/relationships" xmlns:p="http://schemas.openxmlformats.org/presentationml/2006/main">
  <p:tag name="KSO_WM_SLIDE_ID" val="diagram20204635_1"/>
  <p:tag name="KSO_WM_TEMPLATE_SUBCATEGORY" val="0"/>
  <p:tag name="KSO_WM_TEMPLATE_MASTER_TYPE" val="0"/>
  <p:tag name="KSO_WM_TEMPLATE_COLOR_TYPE" val="1"/>
  <p:tag name="KSO_WM_SLIDE_TYPE" val="text"/>
  <p:tag name="KSO_WM_SLIDE_SUBTYPE" val="pureTxt"/>
  <p:tag name="KSO_WM_SLIDE_ITEM_CNT" val="0"/>
  <p:tag name="KSO_WM_SLIDE_INDEX" val="1"/>
  <p:tag name="KSO_WM_SLIDE_SIZE" val="922*540"/>
  <p:tag name="KSO_WM_SLIDE_POSITION" val="0*0"/>
  <p:tag name="KSO_WM_TAG_VERSION" val="1.0"/>
  <p:tag name="KSO_WM_BEAUTIFY_FLAG" val="#wm#"/>
  <p:tag name="KSO_WM_TEMPLATE_CATEGORY" val="diagram"/>
  <p:tag name="KSO_WM_TEMPLATE_INDEX" val="20204635"/>
  <p:tag name="KSO_WM_SLIDE_LAYOUT" val="a_f"/>
  <p:tag name="KSO_WM_SLIDE_LAYOUT_CNT" val="1_2"/>
</p:tagLst>
</file>

<file path=ppt/tags/tag1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04635_1*i*1"/>
  <p:tag name="KSO_WM_TEMPLATE_CATEGORY" val="diagram"/>
  <p:tag name="KSO_WM_TEMPLATE_INDEX" val="20204635"/>
  <p:tag name="KSO_WM_UNIT_LAYERLEVEL" val="1"/>
  <p:tag name="KSO_WM_TAG_VERSION" val="1.0"/>
  <p:tag name="KSO_WM_BEAUTIFY_FLAG" val="#wm#"/>
  <p:tag name="KSO_WM_UNIT_FILL_FORE_SCHEMECOLOR_INDEX_BRIGHTNESS" val="0"/>
  <p:tag name="KSO_WM_UNIT_FILL_FORE_SCHEMECOLOR_INDEX" val="15"/>
  <p:tag name="KSO_WM_UNIT_FILL_TYPE" val="1"/>
  <p:tag name="KSO_WM_UNIT_TEXT_FILL_FORE_SCHEMECOLOR_INDEX_BRIGHTNESS" val="0"/>
  <p:tag name="KSO_WM_UNIT_TEXT_FILL_FORE_SCHEMECOLOR_INDEX" val="2"/>
  <p:tag name="KSO_WM_UNIT_TEXT_FILL_TYPE" val="1"/>
</p:tagLst>
</file>

<file path=ppt/tags/tag1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4635_1*i*2"/>
  <p:tag name="KSO_WM_TEMPLATE_CATEGORY" val="diagram"/>
  <p:tag name="KSO_WM_TEMPLATE_INDEX" val="2020463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04635_1*i*4"/>
  <p:tag name="KSO_WM_TEMPLATE_CATEGORY" val="diagram"/>
  <p:tag name="KSO_WM_TEMPLATE_INDEX" val="2020463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36.xml><?xml version="1.0" encoding="utf-8"?>
<p:tagLst xmlns:a="http://schemas.openxmlformats.org/drawingml/2006/main" xmlns:r="http://schemas.openxmlformats.org/officeDocument/2006/relationships" xmlns:p="http://schemas.openxmlformats.org/presentationml/2006/main">
  <p:tag name="KSO_WM_UNIT_ISCONTENTSTITLE" val="0"/>
  <p:tag name="KSO_WM_UNIT_NOCLEAR" val="0"/>
  <p:tag name="KSO_WM_UNIT_VALUE" val="15"/>
  <p:tag name="KSO_WM_UNIT_HIGHLIGHT" val="0"/>
  <p:tag name="KSO_WM_UNIT_COMPATIBLE" val="0"/>
  <p:tag name="KSO_WM_UNIT_DIAGRAM_ISNUMVISUAL" val="0"/>
  <p:tag name="KSO_WM_UNIT_DIAGRAM_ISREFERUNIT" val="0"/>
  <p:tag name="KSO_WM_UNIT_TYPE" val="a"/>
  <p:tag name="KSO_WM_UNIT_INDEX" val="1"/>
  <p:tag name="KSO_WM_UNIT_ID" val="diagram20204635_1*a*1"/>
  <p:tag name="KSO_WM_TEMPLATE_CATEGORY" val="diagram"/>
  <p:tag name="KSO_WM_TEMPLATE_INDEX" val="20204635"/>
  <p:tag name="KSO_WM_UNIT_LAYERLEVEL" val="1"/>
  <p:tag name="KSO_WM_TAG_VERSION" val="1.0"/>
  <p:tag name="KSO_WM_BEAUTIFY_FLAG" val="#wm#"/>
  <p:tag name="KSO_WM_UNIT_PRESET_TEXT" val="单击此处&#13;添加标题"/>
  <p:tag name="KSO_WM_UNIT_ISNUMDGMTITLE" val="0"/>
  <p:tag name="KSO_WM_UNIT_TEXT_FILL_FORE_SCHEMECOLOR_INDEX_BRIGHTNESS" val="0"/>
  <p:tag name="KSO_WM_UNIT_TEXT_FILL_FORE_SCHEMECOLOR_INDEX" val="14"/>
  <p:tag name="KSO_WM_UNIT_TEXT_FILL_TYPE" val="1"/>
</p:tagLst>
</file>

<file path=ppt/tags/tag137.xml><?xml version="1.0" encoding="utf-8"?>
<p:tagLst xmlns:a="http://schemas.openxmlformats.org/drawingml/2006/main" xmlns:r="http://schemas.openxmlformats.org/officeDocument/2006/relationships" xmlns:p="http://schemas.openxmlformats.org/presentationml/2006/main">
  <p:tag name="KSO_WM_UNIT_NOCLEAR" val="0"/>
  <p:tag name="KSO_WM_UNIT_VALUE" val="380"/>
  <p:tag name="KSO_WM_UNIT_HIGHLIGHT" val="0"/>
  <p:tag name="KSO_WM_UNIT_COMPATIBLE" val="0"/>
  <p:tag name="KSO_WM_UNIT_DIAGRAM_ISNUMVISUAL" val="0"/>
  <p:tag name="KSO_WM_UNIT_DIAGRAM_ISREFERUNIT" val="0"/>
  <p:tag name="KSO_WM_UNIT_TYPE" val="f"/>
  <p:tag name="KSO_WM_UNIT_INDEX" val="1"/>
  <p:tag name="KSO_WM_UNIT_ID" val="diagram20204635_1*f*1"/>
  <p:tag name="KSO_WM_TEMPLATE_CATEGORY" val="diagram"/>
  <p:tag name="KSO_WM_TEMPLATE_INDEX" val="20204635"/>
  <p:tag name="KSO_WM_UNIT_LAYERLEVEL" val="1"/>
  <p:tag name="KSO_WM_TAG_VERSION" val="1.0"/>
  <p:tag name="KSO_WM_BEAUTIFY_FLAG" val="#wm#"/>
  <p:tag name="KSO_WM_UNIT_PRESET_TEXT" val="单击此处输入你的正文，文字是您思想的提炼，为了最终演示发布的良好效果，请尽量言简意赅的阐述观点；根据需要可酌情增减文字，以便观者可以准确理解您所传达的信息。&#13;您的正文已经简明扼要，但信息却错综复杂，需要用更多的文字来表述；但请您尽可能提炼思想的精髓，否则容易造成观者的阅读压力，适得其反。&#13;正如我们都希望改变世界，希望给人带去光明，但更多时候只需播下一颗种子，自然有微光照拂，雨露滋养。恰如其分的表达观点，往往可以事半功倍。"/>
  <p:tag name="KSO_WM_UNIT_SUBTYPE" val="a"/>
  <p:tag name="KSO_WM_UNIT_TEXT_FILL_FORE_SCHEMECOLOR_INDEX_BRIGHTNESS" val="0"/>
  <p:tag name="KSO_WM_UNIT_TEXT_FILL_FORE_SCHEMECOLOR_INDEX" val="14"/>
  <p:tag name="KSO_WM_UNIT_TEXT_FILL_TYPE" val="1"/>
</p:tagLst>
</file>

<file path=ppt/tags/tag138.xml><?xml version="1.0" encoding="utf-8"?>
<p:tagLst xmlns:a="http://schemas.openxmlformats.org/drawingml/2006/main" xmlns:r="http://schemas.openxmlformats.org/officeDocument/2006/relationships" xmlns:p="http://schemas.openxmlformats.org/presentationml/2006/main">
  <p:tag name="KSO_WM_UNIT_NOCLEAR" val="0"/>
  <p:tag name="KSO_WM_UNIT_VALUE" val="380"/>
  <p:tag name="KSO_WM_UNIT_HIGHLIGHT" val="0"/>
  <p:tag name="KSO_WM_UNIT_COMPATIBLE" val="0"/>
  <p:tag name="KSO_WM_UNIT_DIAGRAM_ISNUMVISUAL" val="0"/>
  <p:tag name="KSO_WM_UNIT_DIAGRAM_ISREFERUNIT" val="0"/>
  <p:tag name="KSO_WM_UNIT_TYPE" val="f"/>
  <p:tag name="KSO_WM_UNIT_INDEX" val="2"/>
  <p:tag name="KSO_WM_UNIT_ID" val="diagram20204635_1*f*2"/>
  <p:tag name="KSO_WM_TEMPLATE_CATEGORY" val="diagram"/>
  <p:tag name="KSO_WM_TEMPLATE_INDEX" val="20204635"/>
  <p:tag name="KSO_WM_UNIT_LAYERLEVEL" val="1"/>
  <p:tag name="KSO_WM_TAG_VERSION" val="1.0"/>
  <p:tag name="KSO_WM_BEAUTIFY_FLAG" val="#wm#"/>
  <p:tag name="KSO_WM_UNIT_PRESET_TEXT" val="单击此处输入你的正文，文字是您思想的提炼，为了最终演示发布的良好效果，请尽量言简意赅的阐述观点；根据需要可酌情增减文字，以便观者可以准确理解您所传达的信息。&#13;您的正文已经简明扼要，但信息却错综复杂，需要用更多的文字来表述；但请您尽可能提炼思想的精髓，否则容易造成观者的阅读压力，适得其反。&#13;正如我们都希望改变世界，希望给人带去光明，但更多时候只需播下一颗种子，自然有微光照拂，雨露滋养。恰如其分的表达观点，往往可以事半功倍。"/>
  <p:tag name="KSO_WM_UNIT_SUBTYPE" val="a"/>
  <p:tag name="KSO_WM_UNIT_TEXT_FILL_FORE_SCHEMECOLOR_INDEX_BRIGHTNESS" val="0.25"/>
  <p:tag name="KSO_WM_UNIT_TEXT_FILL_FORE_SCHEMECOLOR_INDEX" val="13"/>
  <p:tag name="KSO_WM_UNIT_TEXT_FILL_TYPE" val="1"/>
</p:tagLst>
</file>

<file path=ppt/tags/tag1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04635_1*i*3"/>
  <p:tag name="KSO_WM_TEMPLATE_CATEGORY" val="diagram"/>
  <p:tag name="KSO_WM_TEMPLATE_INDEX" val="2020463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4.xml><?xml version="1.0" encoding="utf-8"?>
<p:tagLst xmlns:a="http://schemas.openxmlformats.org/drawingml/2006/main" xmlns:r="http://schemas.openxmlformats.org/officeDocument/2006/relationships" xmlns:p="http://schemas.openxmlformats.org/presentationml/2006/main">
  <p:tag name="KSO_WM_UNIT_TEXTBOXSTYLE_SHAPETYPE" val="0"/>
  <p:tag name="KSO_WM_UNIT_TEXTBOXSTYLE_TEMPLATETYPE" val="1"/>
  <p:tag name="KSO_WM_UNIT_PRESET_TEXT" val="点击此处添加正文，文字是您思想的提炼，为了演示发布的良好效果，请言简意赅的阐述您的观点。&#13;您的正文已经经简明扼要，字字珠玑，但信息却千丝万缕、错综复杂，需要用更多。"/>
  <p:tag name="KSO_WM_UNIT_NOCLEAR" val="1"/>
  <p:tag name="KSO_WM_UNIT_VALUE" val="68"/>
  <p:tag name="KSO_WM_UNIT_HIGHLIGHT" val="0"/>
  <p:tag name="KSO_WM_UNIT_COMPATIBLE" val="0"/>
  <p:tag name="KSO_WM_UNIT_DIAGRAM_ISNUMVISUAL" val="0"/>
  <p:tag name="KSO_WM_UNIT_DIAGRAM_ISREFERUNIT" val="0"/>
  <p:tag name="KSO_WM_UNIT_TYPE" val="f"/>
  <p:tag name="KSO_WM_UNIT_INDEX" val="1"/>
  <p:tag name="KSO_WM_UNIT_ID" val="mixed20201947_133*f*1"/>
  <p:tag name="KSO_WM_TEMPLATE_CATEGORY" val="mixed"/>
  <p:tag name="KSO_WM_TEMPLATE_INDEX" val="20201947"/>
  <p:tag name="KSO_WM_UNIT_LAYERLEVEL" val="1"/>
  <p:tag name="KSO_WM_TAG_VERSION" val="1.0"/>
  <p:tag name="KSO_WM_BEAUTIFY_FLAG" val="#wm#"/>
  <p:tag name="KSO_WM_UNIT_TEXTBOXSTYLE_GUID" val="{69e14794-b6f0-4264-99fa-670ad6417300}"/>
  <p:tag name="KSO_WM_UNIT_TEXTBOXSTYLE_TYPE" val="8"/>
  <p:tag name="KSO_WM_UNIT_TEXT_FILL_FORE_SCHEMECOLOR_INDEX_BRIGHTNESS" val="0.25"/>
  <p:tag name="KSO_WM_UNIT_TEXT_FILL_FORE_SCHEMECOLOR_INDEX" val="13"/>
  <p:tag name="KSO_WM_UNIT_TEXT_FILL_TYPE" val="1"/>
</p:tagLst>
</file>

<file path=ppt/tags/tag15.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diagram"/>
  <p:tag name="KSO_WM_TEMPLATE_INDEX" val="20214796"/>
  <p:tag name="KSO_WM_SLIDE_ID" val="diagram20214796_1"/>
  <p:tag name="KSO_WM_TEMPLATE_SUBCATEGORY" val="21"/>
  <p:tag name="KSO_WM_TEMPLATE_MASTER_TYPE" val="0"/>
  <p:tag name="KSO_WM_TEMPLATE_COLOR_TYPE" val="1"/>
  <p:tag name="KSO_WM_SLIDE_TYPE" val="text"/>
  <p:tag name="KSO_WM_SLIDE_SUBTYPE" val="picTxt"/>
  <p:tag name="KSO_WM_SLIDE_ITEM_CNT" val="0"/>
  <p:tag name="KSO_WM_SLIDE_INDEX" val="1"/>
  <p:tag name="KSO_WM_SLIDE_SIZE" val="864*444"/>
  <p:tag name="KSO_WM_SLIDE_POSITION" val="48*48"/>
  <p:tag name="KSO_WM_TAG_VERSION" val="1.0"/>
  <p:tag name="KSO_WM_SLIDE_LAYOUT" val="a_d_f"/>
  <p:tag name="KSO_WM_SLIDE_LAYOUT_CNT" val="1_1_1"/>
  <p:tag name="KSO_WM_SLIDE_LAYOUT_INFO" val="{&quot;backgroundInfo&quot;:[{&quot;bottom&quot;:0,&quot;bottomAbs&quot;:false,&quot;left&quot;:0,&quot;leftAbs&quot;:false,&quot;right&quot;:0,&quot;rightAbs&quot;:false,&quot;top&quot;:0,&quot;topAbs&quot;:false,&quot;type&quot;:&quot;general&quot;}],&quot;id&quot;:&quot;2021-04-01T15:56:14&quot;,&quot;maxSize&quot;:{&quot;size1&quot;:28.9},&quot;minSize&quot;:{&quot;size1&quot;:17.9},&quot;normalSize&quot;:{&quot;size1&quot;:17.9},&quot;subLayout&quot;:[{&quot;id&quot;:&quot;2021-04-01T15:56:14&quot;,&quot;margin&quot;:{&quot;bottom&quot;:0.0260000042617321,&quot;left&quot;:2.9629998207092285,&quot;right&quot;:1.692000150680542,&quot;top&quot;:1.6929999589920044},&quot;type&quot;:0},{&quot;id&quot;:&quot;2021-04-01T15:56:14&quot;,&quot;maxSize&quot;:{&quot;size1&quot;:29.8},&quot;minSize&quot;:{&quot;size1&quot;:16.2},&quot;normalSize&quot;:{&quot;size1&quot;:16.2},&quot;subLayout&quot;:[{&quot;id&quot;:&quot;2021-04-01T15:56:14&quot;,&quot;margin&quot;:{&quot;bottom&quot;:0.0260000042617321,&quot;left&quot;:2.9629998207092285,&quot;right&quot;:1.692000150680542,&quot;top&quot;:0.3970000147819519},&quot;type&quot;:0},{&quot;id&quot;:&quot;2021-04-01T15:56:14&quot;,&quot;margin&quot;:{&quot;bottom&quot;:1.6929999589920044,&quot;left&quot;:1.6929999589920044,&quot;right&quot;:1.6929999589920044,&quot;top&quot;:0.8199999928474426},&quot;type&quot;:0}],&quot;type&quot;:0}],&quot;type&quot;:0}"/>
  <p:tag name="KSO_WM_SLIDE_BACKGROUND" val="[&quot;general&quot;]"/>
  <p:tag name="KSO_WM_SLIDE_RATIO" val="1.777778"/>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708d94747e3ea6e292a801"/>
  <p:tag name="KSO_WM_CHIP_FILLPROP" val="[[{&quot;text_align&quot;:&quot;lt&quot;,&quot;text_direction&quot;:&quot;horizontal&quot;,&quot;support_big_font&quot;:false,&quot;picture_toward&quot;:0,&quot;picture_dockside&quot;:[],&quot;fill_id&quot;:&quot;2cb183515b8641c9ace778787b879424&quot;,&quot;fill_align&quot;:&quot;lt&quot;,&quot;chip_types&quot;:[&quot;header&quot;]},{&quot;text_align&quot;:&quot;lt&quot;,&quot;text_direction&quot;:&quot;horizontal&quot;,&quot;support_big_font&quot;:false,&quot;picture_toward&quot;:0,&quot;picture_dockside&quot;:[],&quot;fill_id&quot;:&quot;9a6bdccd29e94bd69f8c779b7e642031&quot;,&quot;fill_align&quot;:&quot;lt&quot;,&quot;chip_types&quot;:[&quot;text&quot;]},{&quot;text_align&quot;:&quot;lt&quot;,&quot;text_direction&quot;:&quot;horizontal&quot;,&quot;support_features&quot;:[&quot;collage&quot;,&quot;carousel&quot;],&quot;support_big_font&quot;:false,&quot;picture_toward&quot;:0,&quot;picture_dockside&quot;:[],&quot;fill_id&quot;:&quot;577d36910ae04ab595296b66134fbb6f&quot;,&quot;fill_align&quot;:&quot;cm&quot;,&quot;chip_types&quot;:[&quot;diagram&quot;,&quot;text&quot;,&quot;picture&quot;,&quot;chart&quot;,&quot;table&quot;,&quot;video&quot;]}]]"/>
  <p:tag name="KSO_WM_CHIP_DECFILLPROP" val="[]"/>
  <p:tag name="KSO_WM_SLIDE_CAN_ADD_NAVIGATION" val="1"/>
  <p:tag name="KSO_WM_CHIP_GROUPID" val="5f708d94747e3ea6e292a800"/>
  <p:tag name="KSO_WM_SLIDE_BK_DARK_LIGHT" val="2"/>
  <p:tag name="KSO_WM_SLIDE_BACKGROUND_TYPE" val="general"/>
  <p:tag name="KSO_WM_SLIDE_SUPPORT_FEATURE_TYPE" val="3"/>
  <p:tag name="KSO_WM_TEMPLATE_ASSEMBLE_XID" val="60656fa04054ed1e2fb80d95"/>
  <p:tag name="KSO_WM_TEMPLATE_ASSEMBLE_GROUPID" val="60656fa04054ed1e2fb80d95"/>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14796_1*i*1"/>
  <p:tag name="KSO_WM_TEMPLATE_CATEGORY" val="diagram"/>
  <p:tag name="KSO_WM_TEMPLATE_INDEX" val="20214796"/>
  <p:tag name="KSO_WM_UNIT_LAYERLEVEL" val="1"/>
  <p:tag name="KSO_WM_TAG_VERSION" val="1.0"/>
  <p:tag name="KSO_WM_BEAUTIFY_FLAG" val="#wm#"/>
  <p:tag name="KSO_WM_UNIT_BLOCK" val="0"/>
  <p:tag name="KSO_WM_UNIT_SM_LIMIT_TYPE" val="2"/>
  <p:tag name="KSO_WM_UNIT_DEC_AREA_ID" val="25071e9ba4ac420a9b9c98504f2d225f"/>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CHIP_GROUPID" val="5f708d94747e3ea6e292a800"/>
  <p:tag name="KSO_WM_CHIP_XID" val="5f708d94747e3ea6e292a80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0"/>
  <p:tag name="KSO_WM_TEMPLATE_ASSEMBLE_XID" val="60656fa04054ed1e2fb80d95"/>
  <p:tag name="KSO_WM_TEMPLATE_ASSEMBLE_GROUPID" val="60656fa04054ed1e2fb80d95"/>
</p:tagLst>
</file>

<file path=ppt/tags/tag17.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29"/>
  <p:tag name="KSO_WM_UNIT_HIGHLIGHT" val="0"/>
  <p:tag name="KSO_WM_UNIT_COMPATIBLE" val="0"/>
  <p:tag name="KSO_WM_UNIT_DIAGRAM_ISNUMVISUAL" val="0"/>
  <p:tag name="KSO_WM_UNIT_DIAGRAM_ISREFERUNIT" val="0"/>
  <p:tag name="KSO_WM_UNIT_TYPE" val="a"/>
  <p:tag name="KSO_WM_UNIT_INDEX" val="1"/>
  <p:tag name="KSO_WM_UNIT_ID" val="diagram20214796_1*a*1"/>
  <p:tag name="KSO_WM_TEMPLATE_CATEGORY" val="diagram"/>
  <p:tag name="KSO_WM_TEMPLATE_INDEX" val="2021479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f7333a96228542d98d85b7ba28a2e544"/>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ef488f7a9b7b428182a3dc3c96efbe67"/>
  <p:tag name="KSO_WM_UNIT_TEXT_FILL_FORE_SCHEMECOLOR_INDEX_BRIGHTNESS" val="0"/>
  <p:tag name="KSO_WM_UNIT_TEXT_FILL_FORE_SCHEMECOLOR_INDEX" val="13"/>
  <p:tag name="KSO_WM_UNIT_TEXT_FILL_TYPE" val="1"/>
  <p:tag name="KSO_WM_TEMPLATE_ASSEMBLE_XID" val="60656fa04054ed1e2fb80d95"/>
  <p:tag name="KSO_WM_TEMPLATE_ASSEMBLE_GROUPID" val="60656fa04054ed1e2fb80d95"/>
</p:tagLst>
</file>

<file path=ppt/tags/tag18.xml><?xml version="1.0" encoding="utf-8"?>
<p:tagLst xmlns:a="http://schemas.openxmlformats.org/drawingml/2006/main" xmlns:r="http://schemas.openxmlformats.org/officeDocument/2006/relationships" xmlns:p="http://schemas.openxmlformats.org/presentationml/2006/main">
  <p:tag name="KSO_WM_UNIT_TEXT_SUBTYPE" val="a"/>
  <p:tag name="KSO_WM_UNIT_SUBTYPE" val="a"/>
  <p:tag name="KSO_WM_UNIT_PRESET_TEXT" val="单击此处添加正文。"/>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4796_1*f*1"/>
  <p:tag name="KSO_WM_TEMPLATE_CATEGORY" val="diagram"/>
  <p:tag name="KSO_WM_TEMPLATE_INDEX" val="20214796"/>
  <p:tag name="KSO_WM_UNIT_LAYERLEVEL" val="1"/>
  <p:tag name="KSO_WM_TAG_VERSION" val="1.0"/>
  <p:tag name="KSO_WM_BEAUTIFY_FLAG" val="#wm#"/>
  <p:tag name="KSO_WM_UNIT_DEFAULT_FONT" val="14;20;2"/>
  <p:tag name="KSO_WM_UNIT_BLOCK" val="0"/>
  <p:tag name="KSO_WM_UNIT_VALUE" val="82"/>
  <p:tag name="KSO_WM_UNIT_SHOW_EDIT_AREA_INDICATION" val="1"/>
  <p:tag name="KSO_WM_CHIP_GROUPID" val="5e6b05596848fb12bee65ac8"/>
  <p:tag name="KSO_WM_CHIP_XID" val="5e6b05596848fb12bee65aca"/>
  <p:tag name="KSO_WM_UNIT_DEC_AREA_ID" val="6362bfb3d28343eeb7b9f042896a9d33"/>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16cafff332fa4e3daae12bb33521c3e5"/>
  <p:tag name="KSO_WM_UNIT_TEXT_FILL_FORE_SCHEMECOLOR_INDEX_BRIGHTNESS" val="0.25"/>
  <p:tag name="KSO_WM_UNIT_TEXT_FILL_FORE_SCHEMECOLOR_INDEX" val="13"/>
  <p:tag name="KSO_WM_UNIT_TEXT_FILL_TYPE" val="1"/>
  <p:tag name="KSO_WM_TEMPLATE_ASSEMBLE_XID" val="60656fa04054ed1e2fb80d95"/>
  <p:tag name="KSO_WM_TEMPLATE_ASSEMBLE_GROUPID" val="60656fa04054ed1e2fb80d95"/>
</p:tagLst>
</file>

<file path=ppt/tags/tag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16844_2*m_h_i*1_1_1"/>
  <p:tag name="KSO_WM_TEMPLATE_CATEGORY" val="diagram"/>
  <p:tag name="KSO_WM_TEMPLATE_INDEX" val="20216844"/>
  <p:tag name="KSO_WM_UNIT_LAYERLEVEL" val="1_1_1"/>
  <p:tag name="KSO_WM_TAG_VERSION" val="1.0"/>
  <p:tag name="KSO_WM_BEAUTIFY_FLAG" val="#wm#"/>
  <p:tag name="KSO_WM_UNIT_TYPE" val="m_h_i"/>
  <p:tag name="KSO_WM_UNIT_INDEX" val="1_1_1"/>
  <p:tag name="KSO_WM_DIAGRAM_GROUP_CODE" val="m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16844_2*m_h_i*1_2_2"/>
  <p:tag name="KSO_WM_TEMPLATE_CATEGORY" val="diagram"/>
  <p:tag name="KSO_WM_TEMPLATE_INDEX" val="20216844"/>
  <p:tag name="KSO_WM_UNIT_LAYERLEVEL" val="1_1_1"/>
  <p:tag name="KSO_WM_TAG_VERSION" val="1.0"/>
  <p:tag name="KSO_WM_BEAUTIFY_FLAG" val="#wm#"/>
  <p:tag name="KSO_WM_UNIT_TYPE" val="m_h_i"/>
  <p:tag name="KSO_WM_UNIT_INDEX" val="1_2_2"/>
  <p:tag name="KSO_WM_DIAGRAM_GROUP_CODE" val="m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16844_2*m_h_i*1_1_2"/>
  <p:tag name="KSO_WM_TEMPLATE_CATEGORY" val="diagram"/>
  <p:tag name="KSO_WM_TEMPLATE_INDEX" val="20216844"/>
  <p:tag name="KSO_WM_UNIT_LAYERLEVEL" val="1_1_1"/>
  <p:tag name="KSO_WM_TAG_VERSION" val="1.0"/>
  <p:tag name="KSO_WM_BEAUTIFY_FLAG" val="#wm#"/>
  <p:tag name="KSO_WM_UNIT_TYPE" val="m_h_i"/>
  <p:tag name="KSO_WM_UNIT_INDEX" val="1_1_2"/>
  <p:tag name="KSO_WM_DIAGRAM_GROUP_CODE" val="m1-1"/>
  <p:tag name="KSO_WM_UNIT_LINE_FORE_SCHEMECOLOR_INDEX_BRIGHTNESS" val="0"/>
  <p:tag name="KSO_WM_UNIT_LINE_FORE_SCHEMECOLOR_INDEX" val="5"/>
  <p:tag name="KSO_WM_UNIT_LINE_FILL_TYPE" val="2"/>
  <p:tag name="KSO_WM_UNIT_USESOURCEFORMAT_APPLY" val="1"/>
</p:tagLst>
</file>

<file path=ppt/tags/tag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16844_2*m_h_f*1_1_1"/>
  <p:tag name="KSO_WM_TEMPLATE_CATEGORY" val="diagram"/>
  <p:tag name="KSO_WM_TEMPLATE_INDEX" val="20216844"/>
  <p:tag name="KSO_WM_UNIT_LAYERLEVEL" val="1_1_1"/>
  <p:tag name="KSO_WM_TAG_VERSION" val="1.0"/>
  <p:tag name="KSO_WM_BEAUTIFY_FLAG" val="#wm#"/>
  <p:tag name="KSO_WM_UNIT_SUBTYPE" val="a"/>
  <p:tag name="KSO_WM_UNIT_PRESET_TEXT" val="单击此处输入你的正文，文字是您思想的提炼,请尽量言简意赅的阐述观点，根据需要可酌情增减文字。"/>
  <p:tag name="KSO_WM_UNIT_NOCLEAR" val="0"/>
  <p:tag name="KSO_WM_UNIT_TYPE" val="m_h_f"/>
  <p:tag name="KSO_WM_UNIT_INDEX" val="1_1_1"/>
  <p:tag name="KSO_WM_DIAGRAM_GROUP_CODE" val="m1-1"/>
  <p:tag name="KSO_WM_UNIT_TEXT_FILL_FORE_SCHEMECOLOR_INDEX_BRIGHTNESS" val="0.25"/>
  <p:tag name="KSO_WM_UNIT_TEXT_FILL_FORE_SCHEMECOLOR_INDEX" val="13"/>
  <p:tag name="KSO_WM_UNIT_TEXT_FILL_TYPE" val="1"/>
  <p:tag name="KSO_WM_UNIT_USESOURCEFORMAT_APPLY" val="1"/>
</p:tagLst>
</file>

<file path=ppt/tags/tag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16844_2*m_h_a*1_1_1"/>
  <p:tag name="KSO_WM_TEMPLATE_CATEGORY" val="diagram"/>
  <p:tag name="KSO_WM_TEMPLATE_INDEX" val="20216844"/>
  <p:tag name="KSO_WM_UNIT_LAYERLEVEL" val="1_1_1"/>
  <p:tag name="KSO_WM_TAG_VERSION" val="1.0"/>
  <p:tag name="KSO_WM_BEAUTIFY_FLAG" val="#wm#"/>
  <p:tag name="KSO_WM_UNIT_ISCONTENTSTITLE" val="0"/>
  <p:tag name="KSO_WM_UNIT_ISNUMDGMTITLE" val="0"/>
  <p:tag name="KSO_WM_UNIT_PRESET_TEXT" val="添加标题"/>
  <p:tag name="KSO_WM_UNIT_NOCLEAR" val="0"/>
  <p:tag name="KSO_WM_UNIT_TYPE" val="m_h_a"/>
  <p:tag name="KSO_WM_UNIT_INDEX" val="1_1_1"/>
  <p:tag name="KSO_WM_DIAGRAM_GROUP_CODE" val="m1-1"/>
  <p:tag name="KSO_WM_UNIT_TEXT_FILL_FORE_SCHEMECOLOR_INDEX_BRIGHTNESS" val="0"/>
  <p:tag name="KSO_WM_UNIT_TEXT_FILL_FORE_SCHEMECOLOR_INDEX" val="14"/>
  <p:tag name="KSO_WM_UNIT_TEXT_FILL_TYPE" val="1"/>
  <p:tag name="KSO_WM_UNIT_USESOURCEFORMAT_APPLY" val="1"/>
</p:tagLst>
</file>

<file path=ppt/tags/tag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16844_2*m_h_i*1_2_3"/>
  <p:tag name="KSO_WM_TEMPLATE_CATEGORY" val="diagram"/>
  <p:tag name="KSO_WM_TEMPLATE_INDEX" val="20216844"/>
  <p:tag name="KSO_WM_UNIT_LAYERLEVEL" val="1_1_1"/>
  <p:tag name="KSO_WM_TAG_VERSION" val="1.0"/>
  <p:tag name="KSO_WM_BEAUTIFY_FLAG" val="#wm#"/>
  <p:tag name="KSO_WM_UNIT_TYPE" val="m_h_i"/>
  <p:tag name="KSO_WM_UNIT_INDEX" val="1_2_3"/>
  <p:tag name="KSO_WM_DIAGRAM_GROUP_CODE" val="m1-1"/>
  <p:tag name="KSO_WM_UNIT_FILL_FORE_SCHEMECOLOR_INDEX_BRIGHTNESS" val="0"/>
  <p:tag name="KSO_WM_UNIT_FILL_FORE_SCHEMECOLOR_INDEX" val="7"/>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16844_2*m_h_i*1_3_2"/>
  <p:tag name="KSO_WM_TEMPLATE_CATEGORY" val="diagram"/>
  <p:tag name="KSO_WM_TEMPLATE_INDEX" val="20216844"/>
  <p:tag name="KSO_WM_UNIT_LAYERLEVEL" val="1_1_1"/>
  <p:tag name="KSO_WM_TAG_VERSION" val="1.0"/>
  <p:tag name="KSO_WM_BEAUTIFY_FLAG" val="#wm#"/>
  <p:tag name="KSO_WM_UNIT_TYPE" val="m_h_i"/>
  <p:tag name="KSO_WM_UNIT_INDEX" val="1_3_2"/>
  <p:tag name="KSO_WM_DIAGRAM_GROUP_CODE" val="m1-1"/>
  <p:tag name="KSO_WM_UNIT_FILL_FORE_SCHEMECOLOR_INDEX_BRIGHTNESS" val="0"/>
  <p:tag name="KSO_WM_UNIT_FILL_FORE_SCHEMECOLOR_INDEX" val="7"/>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16844_2*m_h_i*1_2_4"/>
  <p:tag name="KSO_WM_TEMPLATE_CATEGORY" val="diagram"/>
  <p:tag name="KSO_WM_TEMPLATE_INDEX" val="20216844"/>
  <p:tag name="KSO_WM_UNIT_LAYERLEVEL" val="1_1_1"/>
  <p:tag name="KSO_WM_TAG_VERSION" val="1.0"/>
  <p:tag name="KSO_WM_BEAUTIFY_FLAG" val="#wm#"/>
  <p:tag name="KSO_WM_UNIT_TYPE" val="m_h_i"/>
  <p:tag name="KSO_WM_UNIT_INDEX" val="1_2_4"/>
  <p:tag name="KSO_WM_DIAGRAM_GROUP_CODE" val="m1-1"/>
  <p:tag name="KSO_WM_UNIT_LINE_FORE_SCHEMECOLOR_INDEX_BRIGHTNESS" val="0"/>
  <p:tag name="KSO_WM_UNIT_LINE_FORE_SCHEMECOLOR_INDEX" val="7"/>
  <p:tag name="KSO_WM_UNIT_LINE_FILL_TYPE" val="2"/>
  <p:tag name="KSO_WM_UNIT_USESOURCEFORMAT_APPLY" val="1"/>
</p:tagLst>
</file>

<file path=ppt/tags/tag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16844_2*m_h_f*1_2_1"/>
  <p:tag name="KSO_WM_TEMPLATE_CATEGORY" val="diagram"/>
  <p:tag name="KSO_WM_TEMPLATE_INDEX" val="20216844"/>
  <p:tag name="KSO_WM_UNIT_LAYERLEVEL" val="1_1_1"/>
  <p:tag name="KSO_WM_TAG_VERSION" val="1.0"/>
  <p:tag name="KSO_WM_BEAUTIFY_FLAG" val="#wm#"/>
  <p:tag name="KSO_WM_UNIT_SUBTYPE" val="a"/>
  <p:tag name="KSO_WM_UNIT_PRESET_TEXT" val="单击此处输入你的正文，文字是您思想的提炼,请尽量言简意赅的阐述观点，根据需要可酌情增减文字。"/>
  <p:tag name="KSO_WM_UNIT_NOCLEAR" val="0"/>
  <p:tag name="KSO_WM_UNIT_TYPE" val="m_h_f"/>
  <p:tag name="KSO_WM_UNIT_INDEX" val="1_2_1"/>
  <p:tag name="KSO_WM_DIAGRAM_GROUP_CODE" val="m1-1"/>
  <p:tag name="KSO_WM_UNIT_TEXT_FILL_FORE_SCHEMECOLOR_INDEX_BRIGHTNESS" val="0.25"/>
  <p:tag name="KSO_WM_UNIT_TEXT_FILL_FORE_SCHEMECOLOR_INDEX" val="13"/>
  <p:tag name="KSO_WM_UNIT_TEXT_FILL_TYPE" val="1"/>
  <p:tag name="KSO_WM_UNIT_USESOURCEFORMAT_APPLY" val="1"/>
</p:tagLst>
</file>

<file path=ppt/tags/tag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16844_2*m_h_a*1_2_1"/>
  <p:tag name="KSO_WM_TEMPLATE_CATEGORY" val="diagram"/>
  <p:tag name="KSO_WM_TEMPLATE_INDEX" val="20216844"/>
  <p:tag name="KSO_WM_UNIT_LAYERLEVEL" val="1_1_1"/>
  <p:tag name="KSO_WM_TAG_VERSION" val="1.0"/>
  <p:tag name="KSO_WM_BEAUTIFY_FLAG" val="#wm#"/>
  <p:tag name="KSO_WM_UNIT_ISCONTENTSTITLE" val="0"/>
  <p:tag name="KSO_WM_UNIT_ISNUMDGMTITLE" val="0"/>
  <p:tag name="KSO_WM_UNIT_PRESET_TEXT" val="添加标题"/>
  <p:tag name="KSO_WM_UNIT_NOCLEAR" val="0"/>
  <p:tag name="KSO_WM_UNIT_TYPE" val="m_h_a"/>
  <p:tag name="KSO_WM_UNIT_INDEX" val="1_2_1"/>
  <p:tag name="KSO_WM_DIAGRAM_GROUP_CODE" val="m1-1"/>
  <p:tag name="KSO_WM_UNIT_TEXT_FILL_FORE_SCHEMECOLOR_INDEX_BRIGHTNESS" val="0"/>
  <p:tag name="KSO_WM_UNIT_TEXT_FILL_FORE_SCHEMECOLOR_INDEX" val="14"/>
  <p:tag name="KSO_WM_UNIT_TEXT_FILL_TYPE" val="1"/>
  <p:tag name="KSO_WM_UNIT_USESOURCEFORMAT_APPLY" val="1"/>
</p:tagLst>
</file>

<file path=ppt/tags/tag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16844_2*m_h_i*1_3_3"/>
  <p:tag name="KSO_WM_TEMPLATE_CATEGORY" val="diagram"/>
  <p:tag name="KSO_WM_TEMPLATE_INDEX" val="20216844"/>
  <p:tag name="KSO_WM_UNIT_LAYERLEVEL" val="1_1_1"/>
  <p:tag name="KSO_WM_TAG_VERSION" val="1.0"/>
  <p:tag name="KSO_WM_BEAUTIFY_FLAG" val="#wm#"/>
  <p:tag name="KSO_WM_UNIT_TYPE" val="m_h_i"/>
  <p:tag name="KSO_WM_UNIT_INDEX" val="1_3_3"/>
  <p:tag name="KSO_WM_DIAGRAM_GROUP_CODE" val="m1-1"/>
  <p:tag name="KSO_WM_UNIT_FILL_FORE_SCHEMECOLOR_INDEX_BRIGHTNESS" val="0"/>
  <p:tag name="KSO_WM_UNIT_FILL_FORE_SCHEMECOLOR_INDEX" val="9"/>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16844_2*m_h_i*1_3_4"/>
  <p:tag name="KSO_WM_TEMPLATE_CATEGORY" val="diagram"/>
  <p:tag name="KSO_WM_TEMPLATE_INDEX" val="20216844"/>
  <p:tag name="KSO_WM_UNIT_LAYERLEVEL" val="1_1_1"/>
  <p:tag name="KSO_WM_TAG_VERSION" val="1.0"/>
  <p:tag name="KSO_WM_BEAUTIFY_FLAG" val="#wm#"/>
  <p:tag name="KSO_WM_UNIT_TYPE" val="m_h_i"/>
  <p:tag name="KSO_WM_UNIT_INDEX" val="1_3_4"/>
  <p:tag name="KSO_WM_DIAGRAM_GROUP_CODE" val="m1-1"/>
  <p:tag name="KSO_WM_UNIT_LINE_FORE_SCHEMECOLOR_INDEX_BRIGHTNESS" val="0"/>
  <p:tag name="KSO_WM_UNIT_LINE_FORE_SCHEMECOLOR_INDEX" val="9"/>
  <p:tag name="KSO_WM_UNIT_LINE_FILL_TYPE" val="2"/>
  <p:tag name="KSO_WM_UNIT_USESOURCEFORMAT_APPLY" val="1"/>
</p:tagLst>
</file>

<file path=ppt/tags/tag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16844_2*m_h_f*1_3_1"/>
  <p:tag name="KSO_WM_TEMPLATE_CATEGORY" val="diagram"/>
  <p:tag name="KSO_WM_TEMPLATE_INDEX" val="20216844"/>
  <p:tag name="KSO_WM_UNIT_LAYERLEVEL" val="1_1_1"/>
  <p:tag name="KSO_WM_TAG_VERSION" val="1.0"/>
  <p:tag name="KSO_WM_BEAUTIFY_FLAG" val="#wm#"/>
  <p:tag name="KSO_WM_UNIT_SUBTYPE" val="a"/>
  <p:tag name="KSO_WM_UNIT_PRESET_TEXT" val="单击此处输入你的正文，文字是您思想的提炼,请尽量言简意赅的阐述观点，根据需要可酌情增减文字。"/>
  <p:tag name="KSO_WM_UNIT_NOCLEAR" val="0"/>
  <p:tag name="KSO_WM_UNIT_TYPE" val="m_h_f"/>
  <p:tag name="KSO_WM_UNIT_INDEX" val="1_3_1"/>
  <p:tag name="KSO_WM_DIAGRAM_GROUP_CODE" val="m1-1"/>
  <p:tag name="KSO_WM_UNIT_TEXT_FILL_FORE_SCHEMECOLOR_INDEX_BRIGHTNESS" val="0.25"/>
  <p:tag name="KSO_WM_UNIT_TEXT_FILL_FORE_SCHEMECOLOR_INDEX" val="13"/>
  <p:tag name="KSO_WM_UNIT_TEXT_FILL_TYPE" val="1"/>
  <p:tag name="KSO_WM_UNIT_USESOURCEFORMAT_APPLY" val="1"/>
</p:tagLst>
</file>

<file path=ppt/tags/tag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16844_2*m_h_a*1_3_1"/>
  <p:tag name="KSO_WM_TEMPLATE_CATEGORY" val="diagram"/>
  <p:tag name="KSO_WM_TEMPLATE_INDEX" val="20216844"/>
  <p:tag name="KSO_WM_UNIT_LAYERLEVEL" val="1_1_1"/>
  <p:tag name="KSO_WM_TAG_VERSION" val="1.0"/>
  <p:tag name="KSO_WM_BEAUTIFY_FLAG" val="#wm#"/>
  <p:tag name="KSO_WM_UNIT_ISCONTENTSTITLE" val="0"/>
  <p:tag name="KSO_WM_UNIT_ISNUMDGMTITLE" val="0"/>
  <p:tag name="KSO_WM_UNIT_PRESET_TEXT" val="添加标题"/>
  <p:tag name="KSO_WM_UNIT_NOCLEAR" val="0"/>
  <p:tag name="KSO_WM_UNIT_TYPE" val="m_h_a"/>
  <p:tag name="KSO_WM_UNIT_INDEX" val="1_3_1"/>
  <p:tag name="KSO_WM_DIAGRAM_GROUP_CODE" val="m1-1"/>
  <p:tag name="KSO_WM_UNIT_TEXT_FILL_FORE_SCHEMECOLOR_INDEX_BRIGHTNESS" val="0"/>
  <p:tag name="KSO_WM_UNIT_TEXT_FILL_FORE_SCHEMECOLOR_INDEX" val="14"/>
  <p:tag name="KSO_WM_UNIT_TEXT_FILL_TYPE" val="1"/>
  <p:tag name="KSO_WM_UNIT_USESOURCEFORMAT_APPLY" val="1"/>
</p:tagLst>
</file>

<file path=ppt/tags/tag33.xml><?xml version="1.0" encoding="utf-8"?>
<p:tagLst xmlns:a="http://schemas.openxmlformats.org/drawingml/2006/main" xmlns:r="http://schemas.openxmlformats.org/officeDocument/2006/relationships" xmlns:p="http://schemas.openxmlformats.org/presentationml/2006/main">
  <p:tag name="KSO_WM_SLIDE_ID" val="diagram20209188_1"/>
  <p:tag name="KSO_WM_TEMPLATE_SUBCATEGORY" val="21"/>
  <p:tag name="KSO_WM_TEMPLATE_MASTER_TYPE" val="0"/>
  <p:tag name="KSO_WM_TEMPLATE_COLOR_TYPE" val="1"/>
  <p:tag name="KSO_WM_SLIDE_TYPE" val="text"/>
  <p:tag name="KSO_WM_SLIDE_SUBTYPE" val="pureTxt"/>
  <p:tag name="KSO_WM_SLIDE_ITEM_CNT" val="0"/>
  <p:tag name="KSO_WM_SLIDE_INDEX" val="1"/>
  <p:tag name="KSO_WM_SLIDE_SIZE" val="863.954*192.701"/>
  <p:tag name="KSO_WM_SLIDE_POSITION" val="48*191.301"/>
  <p:tag name="KSO_WM_TAG_VERSION" val="1.0"/>
  <p:tag name="KSO_WM_BEAUTIFY_FLAG" val="#wm#"/>
  <p:tag name="KSO_WM_TEMPLATE_CATEGORY" val="diagram"/>
  <p:tag name="KSO_WM_TEMPLATE_INDEX" val="20209188"/>
  <p:tag name="KSO_WM_SLIDE_LAYOUT" val="a_f_h"/>
  <p:tag name="KSO_WM_SLIDE_LAYOUT_CNT" val="1_1_1"/>
  <p:tag name="KSO_WM_SLIDE_BACKGROUND" val="[&quot;general&quot;]"/>
  <p:tag name="KSO_WM_SLIDE_RATIO" val="1.777778"/>
  <p:tag name="KSO_WM_SLIDE_LAYOUT_INFO" val="{&quot;backgroundInfo&quot;:[{&quot;bottom&quot;:0,&quot;bottomAbs&quot;:false,&quot;left&quot;:0,&quot;leftAbs&quot;:false,&quot;right&quot;:0,&quot;rightAbs&quot;:false,&quot;top&quot;:0,&quot;topAbs&quot;:false,&quot;type&quot;:&quot;general&quot;}],&quot;id&quot;:&quot;2021-04-01T15:05:46&quot;,&quot;maxSize&quot;:{&quot;size1&quot;:17.799628021054108},&quot;minSize&quot;:{&quot;size1&quot;:17.799628021054108},&quot;normalSize&quot;:{&quot;size1&quot;:17.799628021054108},&quot;subLayout&quot;:[{&quot;id&quot;:&quot;2021-04-01T15:05:46&quot;,&quot;margin&quot;:{&quot;bottom&quot;:0,&quot;left&quot;:1.6929999589920044,&quot;right&quot;:5.502999782562256,&quot;top&quot;:1.2699999809265137},&quot;type&quot;:0},{&quot;id&quot;:&quot;2021-04-01T15:05:46&quot;,&quot;maxSize&quot;:{&quot;size1&quot;:78.49954747291656},&quot;minSize&quot;:{&quot;size1&quot;:78.49954747291656},&quot;normalSize&quot;:{&quot;size1&quot;:78.49954747291656},&quot;subLayout&quot;:[{&quot;id&quot;:&quot;2021-04-01T15:05:46&quot;,&quot;margin&quot;:{&quot;bottom&quot;:1.6929999589920044,&quot;left&quot;:1.6929999589920044,&quot;right&quot;:1.6929999589920044,&quot;top&quot;:1.2699999809265137},&quot;maxSize&quot;:{&quot;size1&quot;:42.00433473039632},&quot;minSize&quot;:{&quot;size1&quot;:26.104334730396317},&quot;normalSize&quot;:{&quot;size1&quot;:26.104334730396317},&quot;subLayout&quot;:[{&quot;id&quot;:&quot;2021-04-01T15:05:46&quot;,&quot;margin&quot;:{&quot;bottom&quot;:0.046929728239774704,&quot;left&quot;:1.6929999589920044,&quot;right&quot;:1.6929999589920044,&quot;top&quot;:1.2699999809265137},&quot;type&quot;:0},{&quot;id&quot;:&quot;2021-04-01T15:05:46&quot;,&quot;margin&quot;:{&quot;bottom&quot;:1.6929999589920044,&quot;left&quot;:1.6929999589920044,&quot;right&quot;:1.6929999589920044,&quot;top&quot;:0.14886191487312317},&quot;type&quot;:0}],&quot;type&quot;:0},{&quot;id&quot;:&quot;2021-04-01T15:05:46&quot;,&quot;margin&quot;:{&quot;bottom&quot;:1.2699999809265137,&quot;left&quot;:1.6929999589920044,&quot;right&quot;:1.6929999589920044,&quot;top&quot;:0},&quot;type&quot;:0}],&quot;type&quot;:0}],&quot;type&quot;:0}"/>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FILLPROP" val="[[{&quot;text_align&quot;:&quot;lm&quot;,&quot;text_direction&quot;:&quot;horizontal&quot;,&quot;support_big_font&quot;:false,&quot;fill_id&quot;:&quot;8d15dc65d1934423bfab615d7c3cf51c&quot;,&quot;fill_align&quot;:&quot;lm&quot;,&quot;chip_types&quot;:[&quot;header&quot;]},{&quot;text_align&quot;:&quot;lm&quot;,&quot;text_direction&quot;:&quot;horizontal&quot;,&quot;support_features&quot;:[&quot;collage&quot;,&quot;carousel&quot;],&quot;support_big_font&quot;:false,&quot;fill_id&quot;:&quot;7a9e16b08dd1491598975707cb9a750e&quot;,&quot;fill_align&quot;:&quot;cm&quot;,&quot;chip_types&quot;:[&quot;diagram&quot;,&quot;pictext&quot;,&quot;text&quot;,&quot;picture&quot;,&quot;chart&quot;,&quot;table&quot;,&quot;video&quot;]},{&quot;text_align&quot;:&quot;lm&quot;,&quot;text_direction&quot;:&quot;horizontal&quot;,&quot;support_big_font&quot;:false,&quot;fill_id&quot;:&quot;e19ee7aa8873479184c598dabbc965b8&quot;,&quot;fill_align&quot;:&quot;lm&quot;,&quot;chip_types&quot;:[&quot;text&quot;]}]]"/>
  <p:tag name="KSO_WM_CHIP_XID" val="5f0d54168050c250ba656b68"/>
  <p:tag name="KSO_WM_CHIP_DECFILLPROP" val="[]"/>
  <p:tag name="KSO_WM_CHIP_GROUPID" val="5f0d54168050c250ba656b67"/>
  <p:tag name="KSO_WM_SLIDE_BK_DARK_LIGHT" val="2"/>
  <p:tag name="KSO_WM_SLIDE_BACKGROUND_TYPE" val="general"/>
  <p:tag name="KSO_WM_SLIDE_SUPPORT_FEATURE_TYPE" val="0"/>
  <p:tag name="KSO_WM_TEMPLATE_ASSEMBLE_XID" val="60656e8c4054ed1e2fb7fb35"/>
  <p:tag name="KSO_WM_TEMPLATE_ASSEMBLE_GROUPID" val="60656e8c4054ed1e2fb7fb35"/>
</p:tagLst>
</file>

<file path=ppt/tags/tag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PLACING_PICTURE_MD4" val="0"/>
  <p:tag name="KSO_WM_UNIT_TYPE" val="i"/>
  <p:tag name="KSO_WM_UNIT_INDEX" val="1"/>
  <p:tag name="KSO_WM_UNIT_ID" val="diagram20209188_1*i*1"/>
  <p:tag name="KSO_WM_TEMPLATE_CATEGORY" val="diagram"/>
  <p:tag name="KSO_WM_TEMPLATE_INDEX" val="20209188"/>
  <p:tag name="KSO_WM_UNIT_LAYERLEVEL" val="1"/>
  <p:tag name="KSO_WM_TAG_VERSION" val="1.0"/>
  <p:tag name="KSO_WM_BEAUTIFY_FLAG" val="#wm#"/>
  <p:tag name="KSO_WM_UNIT_BLOCK" val="0"/>
  <p:tag name="KSO_WM_UNIT_SM_LIMIT_TYPE" val="2"/>
  <p:tag name="KSO_WM_UNIT_DEC_AREA_ID" val="dd6cd6af186d476c9916aca1cb6bc9cd"/>
  <p:tag name="KSO_WM_UNIT_DECORATE_INFO" val="{&quot;ReferentInfo&quot;:{&quot;Id&quot;:&quot;slide&quot;,&quot;X&quot;:{&quot;Pos&quot;:0},&quot;Y&quot;:{&quot;Pos&quot;:1}},&quot;DecorateInfoX&quot;:{&quot;Pos&quot;:0,&quot;IsAbs&quot;:false},&quot;DecorateInfoY&quot;:{&quot;Pos&quot;:1,&quot;IsAbs&quot;:false},&quot;DecorateInfoW&quot;:{&quot;IsAbs&quot;:false},&quot;DecorateInfoH&quot;:{&quot;IsAbs&quot;:false},&quot;whChangeMode&quot;:1}"/>
  <p:tag name="KSO_WM_CHIP_GROUPID" val="5f0d54168050c250ba656b67"/>
  <p:tag name="KSO_WM_CHIP_XID" val="5f0d54168050c250ba656b68"/>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795"/>
  <p:tag name="KSO_WM_TEMPLATE_ASSEMBLE_XID" val="60656e8c4054ed1e2fb7fb35"/>
  <p:tag name="KSO_WM_TEMPLATE_ASSEMBLE_GROUPID" val="60656e8c4054ed1e2fb7fb35"/>
</p:tagLst>
</file>

<file path=ppt/tags/tag35.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21"/>
  <p:tag name="KSO_WM_UNIT_HIGHLIGHT" val="0"/>
  <p:tag name="KSO_WM_UNIT_COMPATIBLE" val="0"/>
  <p:tag name="KSO_WM_UNIT_DIAGRAM_ISNUMVISUAL" val="0"/>
  <p:tag name="KSO_WM_UNIT_DIAGRAM_ISREFERUNIT" val="0"/>
  <p:tag name="KSO_WM_UNIT_TYPE" val="a"/>
  <p:tag name="KSO_WM_UNIT_INDEX" val="1"/>
  <p:tag name="KSO_WM_UNIT_ID" val="diagram20209188_1*a*1"/>
  <p:tag name="KSO_WM_TEMPLATE_CATEGORY" val="diagram"/>
  <p:tag name="KSO_WM_TEMPLATE_INDEX" val="20209188"/>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36a83a723d6d42ca96c357c21e25201a"/>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m&quot;,&quot;fill_mode&quot;:&quot;full&quot;,&quot;sacle_strategy&quot;:&quot;smart&quot;}"/>
  <p:tag name="KSO_WM_ASSEMBLE_CHIP_INDEX" val="22287a68f01841ceb72b353d5684da5f"/>
  <p:tag name="KSO_WM_UNIT_TEXT_FILL_FORE_SCHEMECOLOR_INDEX_BRIGHTNESS" val="0"/>
  <p:tag name="KSO_WM_UNIT_TEXT_FILL_FORE_SCHEMECOLOR_INDEX" val="13"/>
  <p:tag name="KSO_WM_UNIT_TEXT_FILL_TYPE" val="1"/>
  <p:tag name="KSO_WM_TEMPLATE_ASSEMBLE_XID" val="60656e8c4054ed1e2fb7fb35"/>
  <p:tag name="KSO_WM_TEMPLATE_ASSEMBLE_GROUPID" val="60656e8c4054ed1e2fb7fb35"/>
</p:tagLst>
</file>

<file path=ppt/tags/tag36.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PRESET_TEXT" val="单击此处添加小标题"/>
  <p:tag name="KSO_WM_UNIT_NOCLEAR" val="0"/>
  <p:tag name="KSO_WM_UNIT_VALUE" val="43"/>
  <p:tag name="KSO_WM_UNIT_HIGHLIGHT" val="0"/>
  <p:tag name="KSO_WM_UNIT_COMPATIBLE" val="0"/>
  <p:tag name="KSO_WM_UNIT_DIAGRAM_ISNUMVISUAL" val="0"/>
  <p:tag name="KSO_WM_UNIT_DIAGRAM_ISREFERUNIT" val="0"/>
  <p:tag name="KSO_WM_UNIT_TYPE" val="h_a"/>
  <p:tag name="KSO_WM_UNIT_INDEX" val="1_1"/>
  <p:tag name="KSO_WM_UNIT_ID" val="diagram20209188_1*h_a*1_1"/>
  <p:tag name="KSO_WM_TEMPLATE_CATEGORY" val="diagram"/>
  <p:tag name="KSO_WM_TEMPLATE_INDEX" val="20209188"/>
  <p:tag name="KSO_WM_UNIT_LAYERLEVEL" val="1_1"/>
  <p:tag name="KSO_WM_TAG_VERSION" val="1.0"/>
  <p:tag name="KSO_WM_BEAUTIFY_FLAG" val="#wm#"/>
  <p:tag name="KSO_WM_UNIT_DEFAULT_FONT" val="18;24;2"/>
  <p:tag name="KSO_WM_UNIT_BLOCK" val="0"/>
  <p:tag name="KSO_WM_UNIT_SHOW_EDIT_AREA_INDICATION" val="1"/>
  <p:tag name="KSO_WM_CHIP_GROUPID" val="5e6b05b36848fb12bee65ad8"/>
  <p:tag name="KSO_WM_CHIP_XID" val="5e6b05b36848fb12bee65ada"/>
  <p:tag name="KSO_WM_UNIT_DEC_AREA_ID" val="0c46327b77634e618a2bc267de8650e0"/>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39e985d165444eaa9642f9ad52baf8d3"/>
  <p:tag name="KSO_WM_UNIT_TEXT_FILL_FORE_SCHEMECOLOR_INDEX_BRIGHTNESS" val="0"/>
  <p:tag name="KSO_WM_UNIT_TEXT_FILL_FORE_SCHEMECOLOR_INDEX" val="13"/>
  <p:tag name="KSO_WM_UNIT_TEXT_FILL_TYPE" val="1"/>
  <p:tag name="KSO_WM_TEMPLATE_ASSEMBLE_XID" val="60656e8c4054ed1e2fb7fb35"/>
  <p:tag name="KSO_WM_TEMPLATE_ASSEMBLE_GROUPID" val="60656e8c4054ed1e2fb7fb35"/>
</p:tagLst>
</file>

<file path=ppt/tags/tag37.xml><?xml version="1.0" encoding="utf-8"?>
<p:tagLst xmlns:a="http://schemas.openxmlformats.org/drawingml/2006/main" xmlns:r="http://schemas.openxmlformats.org/officeDocument/2006/relationships" xmlns:p="http://schemas.openxmlformats.org/presentationml/2006/main">
  <p:tag name="KSO_WM_UNIT_TEX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
  <p:tag name="KSO_WM_UNIT_NOCLEAR" val="0"/>
  <p:tag name="KSO_WM_UNIT_HIGHLIGHT" val="0"/>
  <p:tag name="KSO_WM_UNIT_COMPATIBLE" val="0"/>
  <p:tag name="KSO_WM_UNIT_DIAGRAM_ISNUMVISUAL" val="0"/>
  <p:tag name="KSO_WM_UNIT_DIAGRAM_ISREFERUNIT" val="0"/>
  <p:tag name="KSO_WM_UNIT_TYPE" val="h_f"/>
  <p:tag name="KSO_WM_UNIT_INDEX" val="1_1"/>
  <p:tag name="KSO_WM_UNIT_ID" val="diagram20209188_1*h_f*1_1"/>
  <p:tag name="KSO_WM_TEMPLATE_CATEGORY" val="diagram"/>
  <p:tag name="KSO_WM_TEMPLATE_INDEX" val="20209188"/>
  <p:tag name="KSO_WM_UNIT_LAYERLEVEL" val="1_1"/>
  <p:tag name="KSO_WM_TAG_VERSION" val="1.0"/>
  <p:tag name="KSO_WM_BEAUTIFY_FLAG" val="#wm#"/>
  <p:tag name="KSO_WM_UNIT_SUBTYPE" val="a"/>
  <p:tag name="KSO_WM_UNIT_DEFAULT_FONT" val="14;20;2"/>
  <p:tag name="KSO_WM_UNIT_BLOCK" val="0"/>
  <p:tag name="KSO_WM_UNIT_VALUE" val="258"/>
  <p:tag name="KSO_WM_UNIT_SHOW_EDIT_AREA_INDICATION" val="1"/>
  <p:tag name="KSO_WM_CHIP_GROUPID" val="5e6b05b36848fb12bee65ad8"/>
  <p:tag name="KSO_WM_CHIP_XID" val="5e6b05b36848fb12bee65ada"/>
  <p:tag name="KSO_WM_UNIT_DEC_AREA_ID" val="125ed94145014e4e980d1e30c209193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39e985d165444eaa9642f9ad52baf8d3"/>
  <p:tag name="KSO_WM_UNIT_TEXT_FILL_FORE_SCHEMECOLOR_INDEX_BRIGHTNESS" val="0.25"/>
  <p:tag name="KSO_WM_UNIT_TEXT_FILL_FORE_SCHEMECOLOR_INDEX" val="13"/>
  <p:tag name="KSO_WM_UNIT_TEXT_FILL_TYPE" val="1"/>
  <p:tag name="KSO_WM_TEMPLATE_ASSEMBLE_XID" val="60656e8c4054ed1e2fb7fb35"/>
  <p:tag name="KSO_WM_TEMPLATE_ASSEMBLE_GROUPID" val="60656e8c4054ed1e2fb7fb35"/>
</p:tagLst>
</file>

<file path=ppt/tags/tag3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diagram"/>
  <p:tag name="KSO_WM_TEMPLATE_INDEX" val="20211081"/>
  <p:tag name="KSO_WM_SLIDE_LAYOUT_INFO" val="{&quot;backgroundInfo&quot;:[{&quot;bottom&quot;:0,&quot;bottomAbs&quot;:false,&quot;left&quot;:0,&quot;leftAbs&quot;:false,&quot;right&quot;:0.5,&quot;rightAbs&quot;:false,&quot;top&quot;:0,&quot;topAbs&quot;:false,&quot;type&quot;:&quot;leftRight&quot;},{&quot;bottom&quot;:0,&quot;bottomAbs&quot;:false,&quot;left&quot;:0,&quot;leftAbs&quot;:false,&quot;right&quot;:0,&quot;rightAbs&quot;:false,&quot;top&quot;:0,&quot;topAbs&quot;:false,&quot;type&quot;:&quot;general&quot;}],&quot;direction&quot;:1,&quot;id&quot;:&quot;2021-04-01T15:11:00&quot;,&quot;maxSize&quot;:{&quot;size1&quot;:33.79961447465466},&quot;minSize&quot;:{&quot;size1&quot;:33.79961447465466},&quot;normalSize&quot;:{&quot;size1&quot;:33.79961447465466},&quot;subLayout&quot;:[{&quot;id&quot;:&quot;2021-04-01T15:11:00&quot;,&quot;margin&quot;:{&quot;bottom&quot;:2.9629998207092285,&quot;left&quot;:1.6929999589920044,&quot;right&quot;:0,&quot;top&quot;:2.9629998207092285},&quot;type&quot;:0},{&quot;direction&quot;:1,&quot;id&quot;:&quot;2021-04-01T15:11:00&quot;,&quot;maxSize&quot;:{&quot;size1&quot;:41.59941763882147},&quot;minSize&quot;:{&quot;size1&quot;:41.59941763882147},&quot;normalSize&quot;:{&quot;size1&quot;:41.59941763882147},&quot;subLayout&quot;:[{&quot;id&quot;:&quot;2021-04-01T15:11:00&quot;,&quot;margin&quot;:{&quot;bottom&quot;:7.197000503540039,&quot;left&quot;:1.6929999589920044,&quot;right&quot;:0,&quot;top&quot;:6.349999904632568},&quot;type&quot;:0},{&quot;id&quot;:&quot;2021-04-01T15:11:00&quot;,&quot;margin&quot;:{&quot;bottom&quot;:2.9629998207092285,&quot;left&quot;:1.6929999589920044,&quot;right&quot;:1.6929999589920044,&quot;top&quot;:2.9629998207092285},&quot;type&quot;:0}],&quot;type&quot;:0}],&quot;type&quot;:0}"/>
  <p:tag name="KSO_WM_SLIDE_BACKGROUND" val="[&quot;leftRight&quot;,&quot;general&quot;]"/>
  <p:tag name="KSO_WM_SLIDE_RATIO" val="1.777778"/>
  <p:tag name="KSO_WM_CHIP_INFOS" val="{&quot;layout_type&quot;:&quot;leftright&quot;,&quot;layout_feature&quot;:2,&quot;tags&quot;:{&quot;style&quot;:[&quot;商务&quot;,&quot;简约&quot;,&quot;卡通&quot;,&quot;欧美风&quot;,&quot;黑板风&quot;,&quot;渐变风&quot;]},&quot;slide_type&quot;:[&quot;text&quot;],&quot;aspect_ratio&quot;:&quot;16:9&quot;,&quot;diagram&quot;:{&quot;type&quot;:[],&quot;direction&quot;:0,&quot;isSupportDecBetweenItems&quot;:false}}"/>
  <p:tag name="KSO_WM_CHIP_XID" val="5ed203c57ab0972fba70b229"/>
  <p:tag name="KSO_WM_CHIP_FILLPROP" val="[[{&quot;fill_id&quot;:&quot;91a4e7836c6d4155ad053c42651ba485&quot;,&quot;fill_align&quot;:&quot;cm&quot;,&quot;text_align&quot;:&quot;cm&quot;,&quot;text_direction&quot;:&quot;horizontal&quot;,&quot;chip_types&quot;:[&quot;header&quot;]},{&quot;fill_id&quot;:&quot;d8d47328ad0b4b23ad19654c6e197ee5&quot;,&quot;fill_align&quot;:&quot;cm&quot;,&quot;text_align&quot;:&quot;lm&quot;,&quot;text_direction&quot;:&quot;horizontal&quot;,&quot;chip_types&quot;:[&quot;text&quot;,&quot;picture&quot;]},{&quot;fill_id&quot;:&quot;d232afdae4364dcc930c0c19b5e28f45&quot;,&quot;fill_align&quot;:&quot;cm&quot;,&quot;text_align&quot;:&quot;lm&quot;,&quot;text_direction&quot;:&quot;horizontal&quot;,&quot;chip_types&quot;:[&quot;pictext&quot;,&quot;text&quot;,&quot;picture&quot;,&quot;chart&quot;,&quot;table&quot;,&quot;video&quot;],&quot;support_features&quot;:[&quot;collage&quot;,&quot;carousel&quot;]}]]"/>
  <p:tag name="KSO_WM_SLIDE_ID" val="diagram20211081_1"/>
  <p:tag name="KSO_WM_TEMPLATE_SUBCATEGORY" val="21"/>
  <p:tag name="KSO_WM_TEMPLATE_MASTER_TYPE" val="0"/>
  <p:tag name="KSO_WM_TEMPLATE_COLOR_TYPE" val="1"/>
  <p:tag name="KSO_WM_SLIDE_TYPE" val="text"/>
  <p:tag name="KSO_WM_SLIDE_SUBTYPE" val="pureTxt"/>
  <p:tag name="KSO_WM_SLIDE_ITEM_CNT" val="0"/>
  <p:tag name="KSO_WM_SLIDE_INDEX" val="1"/>
  <p:tag name="KSO_WM_SLIDE_SIZE" val="912*540"/>
  <p:tag name="KSO_WM_SLIDE_POSITION" val="0*0"/>
  <p:tag name="KSO_WM_TAG_VERSION" val="1.0"/>
  <p:tag name="KSO_WM_SLIDE_LAYOUT" val="a_f"/>
  <p:tag name="KSO_WM_SLIDE_LAYOUT_CNT" val="1_2"/>
  <p:tag name="KSO_WM_CHIP_GROUPID" val="5ed7466bafe44fab1839bd3a"/>
  <p:tag name="KSO_WM_SLIDE_BK_DARK_LIGHT" val="2"/>
  <p:tag name="KSO_WM_SLIDE_BACKGROUND_TYPE" val="leftRight"/>
  <p:tag name="KSO_WM_SLIDE_SUPPORT_FEATURE_TYPE" val="0"/>
  <p:tag name="KSO_WM_TEMPLATE_ASSEMBLE_XID" val="60656ea74054ed1e2fb7fd1f"/>
  <p:tag name="KSO_WM_TEMPLATE_ASSEMBLE_GROUPID" val="60656ea74054ed1e2fb7fd1f"/>
</p:tagLst>
</file>

<file path=ppt/tags/tag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11081_1*i*1"/>
  <p:tag name="KSO_WM_UNIT_LAYERLEVEL" val="1"/>
  <p:tag name="KSO_WM_TAG_VERSION" val="1.0"/>
  <p:tag name="KSO_WM_BEAUTIFY_FLAG" val="#wm#"/>
  <p:tag name="KSO_WM_UNIT_TYPE" val="i"/>
  <p:tag name="KSO_WM_UNIT_INDEX" val="1"/>
  <p:tag name="KSO_WM_UNIT_SUBTYPE" val="h"/>
  <p:tag name="KSO_WM_SLIDE_BACKGROUND_TYPE" val="leftRight"/>
  <p:tag name="KSO_WM_SLIDE_BK_DARK_LIGHT" val="2"/>
  <p:tag name="KSO_WM_UNIT_BK_DARK_LIGHT" val="2"/>
  <p:tag name="KSO_WM_UNIT_FILL_FORE_SCHEMECOLOR_INDEX_BRIGHTNESS" val="0"/>
  <p:tag name="KSO_WM_UNIT_FILL_FORE_SCHEMECOLOR_INDEX" val="15"/>
  <p:tag name="KSO_WM_UNIT_FILL_TYPE" val="1"/>
  <p:tag name="KSO_WM_UNIT_TEXT_FILL_FORE_SCHEMECOLOR_INDEX_BRIGHTNESS" val="0"/>
  <p:tag name="KSO_WM_UNIT_TEXT_FILL_FORE_SCHEMECOLOR_INDEX" val="2"/>
  <p:tag name="KSO_WM_UNIT_TEXT_FILL_TYPE" val="1"/>
  <p:tag name="KSO_WM_TEMPLATE_CATEGORY" val="diagram"/>
  <p:tag name="KSO_WM_TEMPLATE_INDEX" val="20211081"/>
  <p:tag name="KSO_WM_UNIT_VALUE" val="650"/>
  <p:tag name="KSO_WM_TEMPLATE_ASSEMBLE_XID" val="60656ea74054ed1e2fb7fd1f"/>
  <p:tag name="KSO_WM_TEMPLATE_ASSEMBLE_GROUPID" val="60656ea74054ed1e2fb7fd1f"/>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11081_1*i*2"/>
  <p:tag name="KSO_WM_TEMPLATE_CATEGORY" val="diagram"/>
  <p:tag name="KSO_WM_TEMPLATE_INDEX" val="20211081"/>
  <p:tag name="KSO_WM_UNIT_LAYERLEVEL" val="1"/>
  <p:tag name="KSO_WM_TAG_VERSION" val="1.0"/>
  <p:tag name="KSO_WM_BEAUTIFY_FLAG" val="#wm#"/>
  <p:tag name="KSO_WM_UNIT_BLOCK" val="0"/>
  <p:tag name="KSO_WM_UNIT_SM_LIMIT_TYPE" val="1"/>
  <p:tag name="KSO_WM_UNIT_DECORATE_INFO" val="{&quot;ReferentInfo&quot;:{&quot;Id&quot;:&quot;slide&quot;,&quot;X&quot;:{&quot;Pos&quot;:0},&quot;Y&quot;:{&quot;Pos&quot;:0}},&quot;DecorateInfoX&quot;:{&quot;Pos&quot;:0,&quot;IsAbs&quot;:false},&quot;DecorateInfoY&quot;:{&quot;Pos&quot;:0,&quot;IsAbs&quot;:false},&quot;DecorateInfoW&quot;:{&quot;IsAbs&quot;:true},&quot;DecorateInfoH&quot;:{&quot;IsAbs&quot;:true},&quot;whChangeMode&quot;:0}"/>
  <p:tag name="KSO_WM_UNIT_DEC_AREA_ID" val="c29328e584124cc2a0dd0250f1a4fe0a"/>
  <p:tag name="KSO_WM_CHIP_GROUPID" val="5ed7466bafe44fab1839bd3a"/>
  <p:tag name="KSO_WM_CHIP_XID" val="5ed203c57ab0972fba70b229"/>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2"/>
  <p:tag name="KSO_WM_TEMPLATE_ASSEMBLE_XID" val="60656ea74054ed1e2fb7fd1f"/>
  <p:tag name="KSO_WM_TEMPLATE_ASSEMBLE_GROUPID" val="60656ea74054ed1e2fb7fd1f"/>
</p:tagLst>
</file>

<file path=ppt/tags/tag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11081_1*i*3"/>
  <p:tag name="KSO_WM_TEMPLATE_CATEGORY" val="diagram"/>
  <p:tag name="KSO_WM_TEMPLATE_INDEX" val="20211081"/>
  <p:tag name="KSO_WM_UNIT_LAYERLEVEL" val="1"/>
  <p:tag name="KSO_WM_TAG_VERSION" val="1.0"/>
  <p:tag name="KSO_WM_BEAUTIFY_FLAG" val="#wm#"/>
  <p:tag name="KSO_WM_UNIT_BLOCK" val="0"/>
  <p:tag name="KSO_WM_UNIT_SM_LIMIT_TYPE" val="1"/>
  <p:tag name="KSO_WM_UNIT_DECORATE_INFO" val="{&quot;ReferentInfo&quot;:{&quot;Id&quot;:&quot;slide&quot;,&quot;X&quot;:{&quot;Pos&quot;:0},&quot;Y&quot;:{&quot;Pos&quot;:0}},&quot;DecorateInfoX&quot;:{&quot;Pos&quot;:0,&quot;IsAbs&quot;:false},&quot;DecorateInfoY&quot;:{&quot;Pos&quot;:0,&quot;IsAbs&quot;:false},&quot;DecorateInfoW&quot;:{&quot;IsAbs&quot;:true},&quot;DecorateInfoH&quot;:{&quot;IsAbs&quot;:true},&quot;whChangeMode&quot;:0}"/>
  <p:tag name="KSO_WM_UNIT_DEC_AREA_ID" val="c0200d132c754560be5c5585b8d4588d"/>
  <p:tag name="KSO_WM_CHIP_GROUPID" val="5ed7466bafe44fab1839bd3a"/>
  <p:tag name="KSO_WM_CHIP_XID" val="5ed203c57ab0972fba70b229"/>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2"/>
  <p:tag name="KSO_WM_TEMPLATE_ASSEMBLE_XID" val="60656ea74054ed1e2fb7fd1f"/>
  <p:tag name="KSO_WM_TEMPLATE_ASSEMBLE_GROUPID" val="60656ea74054ed1e2fb7fd1f"/>
</p:tagLst>
</file>

<file path=ppt/tags/tag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11081_1*i*4"/>
  <p:tag name="KSO_WM_TEMPLATE_CATEGORY" val="diagram"/>
  <p:tag name="KSO_WM_TEMPLATE_INDEX" val="20211081"/>
  <p:tag name="KSO_WM_UNIT_LAYERLEVEL" val="1"/>
  <p:tag name="KSO_WM_TAG_VERSION" val="1.0"/>
  <p:tag name="KSO_WM_BEAUTIFY_FLAG" val="#wm#"/>
  <p:tag name="KSO_WM_UNIT_BLOCK" val="0"/>
  <p:tag name="KSO_WM_UNIT_SM_LIMIT_TYPE" val="1"/>
  <p:tag name="KSO_WM_UNIT_DECORATE_INFO" val="{&quot;ReferentInfo&quot;:{&quot;Id&quot;:&quot;slide&quot;,&quot;X&quot;:{&quot;Pos&quot;:1},&quot;Y&quot;:{&quot;Pos&quot;:1}},&quot;DecorateInfoX&quot;:{&quot;Pos&quot;:1,&quot;IsAbs&quot;:false},&quot;DecorateInfoY&quot;:{&quot;Pos&quot;:1,&quot;IsAbs&quot;:false},&quot;DecorateInfoW&quot;:{&quot;IsAbs&quot;:true},&quot;DecorateInfoH&quot;:{&quot;IsAbs&quot;:true},&quot;whChangeMode&quot;:0}"/>
  <p:tag name="KSO_WM_UNIT_DEC_AREA_ID" val="73fa9746dca74bddabbb662d28540912"/>
  <p:tag name="KSO_WM_CHIP_GROUPID" val="5ed7466bafe44fab1839bd3a"/>
  <p:tag name="KSO_WM_CHIP_XID" val="5ed203c57ab0972fba70b229"/>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168"/>
  <p:tag name="KSO_WM_TEMPLATE_ASSEMBLE_XID" val="60656ea74054ed1e2fb7fd1f"/>
  <p:tag name="KSO_WM_TEMPLATE_ASSEMBLE_GROUPID" val="60656ea74054ed1e2fb7fd1f"/>
</p:tagLst>
</file>

<file path=ppt/tags/tag43.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6"/>
  <p:tag name="KSO_WM_UNIT_HIGHLIGHT" val="0"/>
  <p:tag name="KSO_WM_UNIT_COMPATIBLE" val="0"/>
  <p:tag name="KSO_WM_UNIT_DIAGRAM_ISNUMVISUAL" val="0"/>
  <p:tag name="KSO_WM_UNIT_DIAGRAM_ISREFERUNIT" val="0"/>
  <p:tag name="KSO_WM_UNIT_TYPE" val="a"/>
  <p:tag name="KSO_WM_UNIT_INDEX" val="1"/>
  <p:tag name="KSO_WM_UNIT_ID" val="diagram20211081_1*a*1"/>
  <p:tag name="KSO_WM_TEMPLATE_CATEGORY" val="diagram"/>
  <p:tag name="KSO_WM_TEMPLATE_INDEX" val="20211081"/>
  <p:tag name="KSO_WM_UNIT_LAYERLEVEL" val="1"/>
  <p:tag name="KSO_WM_TAG_VERSION" val="1.0"/>
  <p:tag name="KSO_WM_BEAUTIFY_FLAG" val="#wm#"/>
  <p:tag name="KSO_WM_UNIT_PRESET_TEXT" val="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6dcefdcfc0364e11882144eec9080b75"/>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a721450aeb6b467dbee868f840494115"/>
  <p:tag name="KSO_WM_UNIT_TEXT_FILL_FORE_SCHEMECOLOR_INDEX_BRIGHTNESS" val="0"/>
  <p:tag name="KSO_WM_UNIT_TEXT_FILL_FORE_SCHEMECOLOR_INDEX" val="13"/>
  <p:tag name="KSO_WM_UNIT_TEXT_FILL_TYPE" val="1"/>
  <p:tag name="KSO_WM_TEMPLATE_ASSEMBLE_XID" val="60656ea74054ed1e2fb7fd1f"/>
  <p:tag name="KSO_WM_TEMPLATE_ASSEMBLE_GROUPID" val="60656ea74054ed1e2fb7fd1f"/>
</p:tagLst>
</file>

<file path=ppt/tags/tag44.xml><?xml version="1.0" encoding="utf-8"?>
<p:tagLst xmlns:a="http://schemas.openxmlformats.org/drawingml/2006/main" xmlns:r="http://schemas.openxmlformats.org/officeDocument/2006/relationships"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1081_1*f*1"/>
  <p:tag name="KSO_WM_TEMPLATE_CATEGORY" val="diagram"/>
  <p:tag name="KSO_WM_TEMPLATE_INDEX" val="20211081"/>
  <p:tag name="KSO_WM_UNIT_LAYERLEVEL" val="1"/>
  <p:tag name="KSO_WM_TAG_VERSION" val="1.0"/>
  <p:tag name="KSO_WM_BEAUTIFY_FLAG" val="#wm#"/>
  <p:tag name="KSO_WM_UNIT_DEFAULT_FONT" val="14;20;2"/>
  <p:tag name="KSO_WM_UNIT_BLOCK" val="0"/>
  <p:tag name="KSO_WM_UNIT_VALUE" val="104"/>
  <p:tag name="KSO_WM_UNIT_SHOW_EDIT_AREA_INDICATION" val="1"/>
  <p:tag name="KSO_WM_CHIP_GROUPID" val="5e6b05596848fb12bee65ac8"/>
  <p:tag name="KSO_WM_CHIP_XID" val="5e6b05596848fb12bee65aca"/>
  <p:tag name="KSO_WM_UNIT_DEC_AREA_ID" val="88f6ed639a2c407ab49d3210d4c79d9f"/>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38c7d38fa4544f9e97221ac854387c12"/>
  <p:tag name="KSO_WM_UNIT_SUPPORT_UNIT_TYPE" val="[&quot;d&quot;]"/>
  <p:tag name="KSO_WM_UNIT_TEXT_FILL_FORE_SCHEMECOLOR_INDEX_BRIGHTNESS" val="0.25"/>
  <p:tag name="KSO_WM_UNIT_TEXT_FILL_FORE_SCHEMECOLOR_INDEX" val="13"/>
  <p:tag name="KSO_WM_UNIT_TEXT_FILL_TYPE" val="1"/>
  <p:tag name="KSO_WM_TEMPLATE_ASSEMBLE_XID" val="60656ea74054ed1e2fb7fd1f"/>
  <p:tag name="KSO_WM_TEMPLATE_ASSEMBLE_GROUPID" val="60656ea74054ed1e2fb7fd1f"/>
</p:tagLst>
</file>

<file path=ppt/tags/tag45.xml><?xml version="1.0" encoding="utf-8"?>
<p:tagLst xmlns:a="http://schemas.openxmlformats.org/drawingml/2006/main" xmlns:r="http://schemas.openxmlformats.org/officeDocument/2006/relationships"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
  <p:tag name="KSO_WM_UNIT_NOCLEAR" val="0"/>
  <p:tag name="KSO_WM_UNIT_HIGHLIGHT" val="0"/>
  <p:tag name="KSO_WM_UNIT_COMPATIBLE" val="0"/>
  <p:tag name="KSO_WM_UNIT_DIAGRAM_ISNUMVISUAL" val="0"/>
  <p:tag name="KSO_WM_UNIT_DIAGRAM_ISREFERUNIT" val="0"/>
  <p:tag name="KSO_WM_UNIT_TYPE" val="f"/>
  <p:tag name="KSO_WM_UNIT_INDEX" val="2"/>
  <p:tag name="KSO_WM_UNIT_ID" val="diagram20211081_1*f*2"/>
  <p:tag name="KSO_WM_TEMPLATE_CATEGORY" val="diagram"/>
  <p:tag name="KSO_WM_TEMPLATE_INDEX" val="20211081"/>
  <p:tag name="KSO_WM_UNIT_LAYERLEVEL" val="1"/>
  <p:tag name="KSO_WM_TAG_VERSION" val="1.0"/>
  <p:tag name="KSO_WM_BEAUTIFY_FLAG" val="#wm#"/>
  <p:tag name="KSO_WM_UNIT_DEFAULT_FONT" val="14;20;2"/>
  <p:tag name="KSO_WM_UNIT_BLOCK" val="0"/>
  <p:tag name="KSO_WM_UNIT_VALUE" val="104"/>
  <p:tag name="KSO_WM_UNIT_SHOW_EDIT_AREA_INDICATION" val="1"/>
  <p:tag name="KSO_WM_CHIP_GROUPID" val="5e6b05596848fb12bee65ac8"/>
  <p:tag name="KSO_WM_CHIP_XID" val="5e6b05596848fb12bee65aca"/>
  <p:tag name="KSO_WM_UNIT_DEC_AREA_ID" val="14cc609229e3474d9e152a455bd7b660"/>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6896e25f404e462ba33409f588c45c9e"/>
  <p:tag name="KSO_WM_UNIT_SUPPORT_UNIT_TYPE" val="[&quot;d&quot;,&quot;α&quot;,&quot;β&quot;,&quot;θ&quot;]"/>
  <p:tag name="KSO_WM_UNIT_TEXT_FILL_FORE_SCHEMECOLOR_INDEX_BRIGHTNESS" val="0.25"/>
  <p:tag name="KSO_WM_UNIT_TEXT_FILL_FORE_SCHEMECOLOR_INDEX" val="13"/>
  <p:tag name="KSO_WM_UNIT_TEXT_FILL_TYPE" val="1"/>
  <p:tag name="KSO_WM_TEMPLATE_ASSEMBLE_XID" val="60656ea74054ed1e2fb7fd1f"/>
  <p:tag name="KSO_WM_TEMPLATE_ASSEMBLE_GROUPID" val="60656ea74054ed1e2fb7fd1f"/>
</p:tagLst>
</file>

<file path=ppt/tags/tag4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diagram"/>
  <p:tag name="KSO_WM_TEMPLATE_INDEX" val="20211081"/>
  <p:tag name="KSO_WM_SLIDE_LAYOUT_INFO" val="{&quot;backgroundInfo&quot;:[{&quot;bottom&quot;:0,&quot;bottomAbs&quot;:false,&quot;left&quot;:0,&quot;leftAbs&quot;:false,&quot;right&quot;:0.5,&quot;rightAbs&quot;:false,&quot;top&quot;:0,&quot;topAbs&quot;:false,&quot;type&quot;:&quot;leftRight&quot;},{&quot;bottom&quot;:0,&quot;bottomAbs&quot;:false,&quot;left&quot;:0,&quot;leftAbs&quot;:false,&quot;right&quot;:0,&quot;rightAbs&quot;:false,&quot;top&quot;:0,&quot;topAbs&quot;:false,&quot;type&quot;:&quot;general&quot;}],&quot;direction&quot;:1,&quot;id&quot;:&quot;2021-04-01T15:11:00&quot;,&quot;maxSize&quot;:{&quot;size1&quot;:33.79961447465466},&quot;minSize&quot;:{&quot;size1&quot;:33.79961447465466},&quot;normalSize&quot;:{&quot;size1&quot;:33.79961447465466},&quot;subLayout&quot;:[{&quot;id&quot;:&quot;2021-04-01T15:11:00&quot;,&quot;margin&quot;:{&quot;bottom&quot;:2.9629998207092285,&quot;left&quot;:1.6929999589920044,&quot;right&quot;:0,&quot;top&quot;:2.9629998207092285},&quot;type&quot;:0},{&quot;direction&quot;:1,&quot;id&quot;:&quot;2021-04-01T15:11:00&quot;,&quot;maxSize&quot;:{&quot;size1&quot;:41.59941763882147},&quot;minSize&quot;:{&quot;size1&quot;:41.59941763882147},&quot;normalSize&quot;:{&quot;size1&quot;:41.59941763882147},&quot;subLayout&quot;:[{&quot;id&quot;:&quot;2021-04-01T15:11:00&quot;,&quot;margin&quot;:{&quot;bottom&quot;:7.197000503540039,&quot;left&quot;:1.6929999589920044,&quot;right&quot;:0,&quot;top&quot;:6.349999904632568},&quot;type&quot;:0},{&quot;id&quot;:&quot;2021-04-01T15:11:00&quot;,&quot;margin&quot;:{&quot;bottom&quot;:2.9629998207092285,&quot;left&quot;:1.6929999589920044,&quot;right&quot;:1.6929999589920044,&quot;top&quot;:2.9629998207092285},&quot;type&quot;:0}],&quot;type&quot;:0}],&quot;type&quot;:0}"/>
  <p:tag name="KSO_WM_SLIDE_BACKGROUND" val="[&quot;leftRight&quot;,&quot;general&quot;]"/>
  <p:tag name="KSO_WM_SLIDE_RATIO" val="1.777778"/>
  <p:tag name="KSO_WM_CHIP_INFOS" val="{&quot;layout_type&quot;:&quot;leftright&quot;,&quot;layout_feature&quot;:2,&quot;tags&quot;:{&quot;style&quot;:[&quot;商务&quot;,&quot;简约&quot;,&quot;卡通&quot;,&quot;欧美风&quot;,&quot;黑板风&quot;,&quot;渐变风&quot;]},&quot;slide_type&quot;:[&quot;text&quot;],&quot;aspect_ratio&quot;:&quot;16:9&quot;,&quot;diagram&quot;:{&quot;type&quot;:[],&quot;direction&quot;:0,&quot;isSupportDecBetweenItems&quot;:false}}"/>
  <p:tag name="KSO_WM_CHIP_XID" val="5ed203c57ab0972fba70b229"/>
  <p:tag name="KSO_WM_CHIP_FILLPROP" val="[[{&quot;fill_id&quot;:&quot;91a4e7836c6d4155ad053c42651ba485&quot;,&quot;fill_align&quot;:&quot;cm&quot;,&quot;text_align&quot;:&quot;cm&quot;,&quot;text_direction&quot;:&quot;horizontal&quot;,&quot;chip_types&quot;:[&quot;header&quot;]},{&quot;fill_id&quot;:&quot;d8d47328ad0b4b23ad19654c6e197ee5&quot;,&quot;fill_align&quot;:&quot;cm&quot;,&quot;text_align&quot;:&quot;lm&quot;,&quot;text_direction&quot;:&quot;horizontal&quot;,&quot;chip_types&quot;:[&quot;text&quot;,&quot;picture&quot;]},{&quot;fill_id&quot;:&quot;d232afdae4364dcc930c0c19b5e28f45&quot;,&quot;fill_align&quot;:&quot;cm&quot;,&quot;text_align&quot;:&quot;lm&quot;,&quot;text_direction&quot;:&quot;horizontal&quot;,&quot;chip_types&quot;:[&quot;pictext&quot;,&quot;text&quot;,&quot;picture&quot;,&quot;chart&quot;,&quot;table&quot;,&quot;video&quot;],&quot;support_features&quot;:[&quot;collage&quot;,&quot;carousel&quot;]}]]"/>
  <p:tag name="KSO_WM_SLIDE_ID" val="diagram20211081_1"/>
  <p:tag name="KSO_WM_TEMPLATE_SUBCATEGORY" val="21"/>
  <p:tag name="KSO_WM_TEMPLATE_MASTER_TYPE" val="0"/>
  <p:tag name="KSO_WM_TEMPLATE_COLOR_TYPE" val="1"/>
  <p:tag name="KSO_WM_SLIDE_TYPE" val="text"/>
  <p:tag name="KSO_WM_SLIDE_SUBTYPE" val="pureTxt"/>
  <p:tag name="KSO_WM_SLIDE_ITEM_CNT" val="0"/>
  <p:tag name="KSO_WM_SLIDE_INDEX" val="1"/>
  <p:tag name="KSO_WM_SLIDE_SIZE" val="912*540"/>
  <p:tag name="KSO_WM_SLIDE_POSITION" val="0*0"/>
  <p:tag name="KSO_WM_TAG_VERSION" val="1.0"/>
  <p:tag name="KSO_WM_SLIDE_LAYOUT" val="a_f"/>
  <p:tag name="KSO_WM_SLIDE_LAYOUT_CNT" val="1_2"/>
  <p:tag name="KSO_WM_CHIP_GROUPID" val="5ed7466bafe44fab1839bd3a"/>
  <p:tag name="KSO_WM_SLIDE_BK_DARK_LIGHT" val="2"/>
  <p:tag name="KSO_WM_SLIDE_BACKGROUND_TYPE" val="leftRight"/>
  <p:tag name="KSO_WM_SLIDE_SUPPORT_FEATURE_TYPE" val="0"/>
  <p:tag name="KSO_WM_TEMPLATE_ASSEMBLE_XID" val="60656ea74054ed1e2fb7fd1f"/>
  <p:tag name="KSO_WM_TEMPLATE_ASSEMBLE_GROUPID" val="60656ea74054ed1e2fb7fd1f"/>
</p:tagLst>
</file>

<file path=ppt/tags/tag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11081_1*i*1"/>
  <p:tag name="KSO_WM_UNIT_LAYERLEVEL" val="1"/>
  <p:tag name="KSO_WM_TAG_VERSION" val="1.0"/>
  <p:tag name="KSO_WM_BEAUTIFY_FLAG" val="#wm#"/>
  <p:tag name="KSO_WM_UNIT_TYPE" val="i"/>
  <p:tag name="KSO_WM_UNIT_INDEX" val="1"/>
  <p:tag name="KSO_WM_UNIT_SUBTYPE" val="h"/>
  <p:tag name="KSO_WM_SLIDE_BACKGROUND_TYPE" val="leftRight"/>
  <p:tag name="KSO_WM_SLIDE_BK_DARK_LIGHT" val="2"/>
  <p:tag name="KSO_WM_UNIT_BK_DARK_LIGHT" val="2"/>
  <p:tag name="KSO_WM_UNIT_FILL_FORE_SCHEMECOLOR_INDEX_BRIGHTNESS" val="0"/>
  <p:tag name="KSO_WM_UNIT_FILL_FORE_SCHEMECOLOR_INDEX" val="15"/>
  <p:tag name="KSO_WM_UNIT_FILL_TYPE" val="1"/>
  <p:tag name="KSO_WM_UNIT_TEXT_FILL_FORE_SCHEMECOLOR_INDEX_BRIGHTNESS" val="0"/>
  <p:tag name="KSO_WM_UNIT_TEXT_FILL_FORE_SCHEMECOLOR_INDEX" val="2"/>
  <p:tag name="KSO_WM_UNIT_TEXT_FILL_TYPE" val="1"/>
  <p:tag name="KSO_WM_TEMPLATE_CATEGORY" val="diagram"/>
  <p:tag name="KSO_WM_TEMPLATE_INDEX" val="20211081"/>
  <p:tag name="KSO_WM_UNIT_VALUE" val="650"/>
  <p:tag name="KSO_WM_TEMPLATE_ASSEMBLE_XID" val="60656ea74054ed1e2fb7fd1f"/>
  <p:tag name="KSO_WM_TEMPLATE_ASSEMBLE_GROUPID" val="60656ea74054ed1e2fb7fd1f"/>
</p:tagLst>
</file>

<file path=ppt/tags/tag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11081_1*i*2"/>
  <p:tag name="KSO_WM_TEMPLATE_CATEGORY" val="diagram"/>
  <p:tag name="KSO_WM_TEMPLATE_INDEX" val="20211081"/>
  <p:tag name="KSO_WM_UNIT_LAYERLEVEL" val="1"/>
  <p:tag name="KSO_WM_TAG_VERSION" val="1.0"/>
  <p:tag name="KSO_WM_BEAUTIFY_FLAG" val="#wm#"/>
  <p:tag name="KSO_WM_UNIT_BLOCK" val="0"/>
  <p:tag name="KSO_WM_UNIT_SM_LIMIT_TYPE" val="1"/>
  <p:tag name="KSO_WM_UNIT_DECORATE_INFO" val="{&quot;ReferentInfo&quot;:{&quot;Id&quot;:&quot;slide&quot;,&quot;X&quot;:{&quot;Pos&quot;:0},&quot;Y&quot;:{&quot;Pos&quot;:0}},&quot;DecorateInfoX&quot;:{&quot;Pos&quot;:0,&quot;IsAbs&quot;:false},&quot;DecorateInfoY&quot;:{&quot;Pos&quot;:0,&quot;IsAbs&quot;:false},&quot;DecorateInfoW&quot;:{&quot;IsAbs&quot;:true},&quot;DecorateInfoH&quot;:{&quot;IsAbs&quot;:true},&quot;whChangeMode&quot;:0}"/>
  <p:tag name="KSO_WM_UNIT_DEC_AREA_ID" val="c29328e584124cc2a0dd0250f1a4fe0a"/>
  <p:tag name="KSO_WM_CHIP_GROUPID" val="5ed7466bafe44fab1839bd3a"/>
  <p:tag name="KSO_WM_CHIP_XID" val="5ed203c57ab0972fba70b229"/>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2"/>
  <p:tag name="KSO_WM_TEMPLATE_ASSEMBLE_XID" val="60656ea74054ed1e2fb7fd1f"/>
  <p:tag name="KSO_WM_TEMPLATE_ASSEMBLE_GROUPID" val="60656ea74054ed1e2fb7fd1f"/>
</p:tagLst>
</file>

<file path=ppt/tags/tag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11081_1*i*3"/>
  <p:tag name="KSO_WM_TEMPLATE_CATEGORY" val="diagram"/>
  <p:tag name="KSO_WM_TEMPLATE_INDEX" val="20211081"/>
  <p:tag name="KSO_WM_UNIT_LAYERLEVEL" val="1"/>
  <p:tag name="KSO_WM_TAG_VERSION" val="1.0"/>
  <p:tag name="KSO_WM_BEAUTIFY_FLAG" val="#wm#"/>
  <p:tag name="KSO_WM_UNIT_BLOCK" val="0"/>
  <p:tag name="KSO_WM_UNIT_SM_LIMIT_TYPE" val="1"/>
  <p:tag name="KSO_WM_UNIT_DECORATE_INFO" val="{&quot;ReferentInfo&quot;:{&quot;Id&quot;:&quot;slide&quot;,&quot;X&quot;:{&quot;Pos&quot;:0},&quot;Y&quot;:{&quot;Pos&quot;:0}},&quot;DecorateInfoX&quot;:{&quot;Pos&quot;:0,&quot;IsAbs&quot;:false},&quot;DecorateInfoY&quot;:{&quot;Pos&quot;:0,&quot;IsAbs&quot;:false},&quot;DecorateInfoW&quot;:{&quot;IsAbs&quot;:true},&quot;DecorateInfoH&quot;:{&quot;IsAbs&quot;:true},&quot;whChangeMode&quot;:0}"/>
  <p:tag name="KSO_WM_UNIT_DEC_AREA_ID" val="c0200d132c754560be5c5585b8d4588d"/>
  <p:tag name="KSO_WM_CHIP_GROUPID" val="5ed7466bafe44fab1839bd3a"/>
  <p:tag name="KSO_WM_CHIP_XID" val="5ed203c57ab0972fba70b229"/>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2"/>
  <p:tag name="KSO_WM_TEMPLATE_ASSEMBLE_XID" val="60656ea74054ed1e2fb7fd1f"/>
  <p:tag name="KSO_WM_TEMPLATE_ASSEMBLE_GROUPID" val="60656ea74054ed1e2fb7fd1f"/>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11081_1*i*4"/>
  <p:tag name="KSO_WM_TEMPLATE_CATEGORY" val="diagram"/>
  <p:tag name="KSO_WM_TEMPLATE_INDEX" val="20211081"/>
  <p:tag name="KSO_WM_UNIT_LAYERLEVEL" val="1"/>
  <p:tag name="KSO_WM_TAG_VERSION" val="1.0"/>
  <p:tag name="KSO_WM_BEAUTIFY_FLAG" val="#wm#"/>
  <p:tag name="KSO_WM_UNIT_BLOCK" val="0"/>
  <p:tag name="KSO_WM_UNIT_SM_LIMIT_TYPE" val="1"/>
  <p:tag name="KSO_WM_UNIT_DECORATE_INFO" val="{&quot;ReferentInfo&quot;:{&quot;Id&quot;:&quot;slide&quot;,&quot;X&quot;:{&quot;Pos&quot;:1},&quot;Y&quot;:{&quot;Pos&quot;:1}},&quot;DecorateInfoX&quot;:{&quot;Pos&quot;:1,&quot;IsAbs&quot;:false},&quot;DecorateInfoY&quot;:{&quot;Pos&quot;:1,&quot;IsAbs&quot;:false},&quot;DecorateInfoW&quot;:{&quot;IsAbs&quot;:true},&quot;DecorateInfoH&quot;:{&quot;IsAbs&quot;:true},&quot;whChangeMode&quot;:0}"/>
  <p:tag name="KSO_WM_UNIT_DEC_AREA_ID" val="73fa9746dca74bddabbb662d28540912"/>
  <p:tag name="KSO_WM_CHIP_GROUPID" val="5ed7466bafe44fab1839bd3a"/>
  <p:tag name="KSO_WM_CHIP_XID" val="5ed203c57ab0972fba70b229"/>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168"/>
  <p:tag name="KSO_WM_TEMPLATE_ASSEMBLE_XID" val="60656ea74054ed1e2fb7fd1f"/>
  <p:tag name="KSO_WM_TEMPLATE_ASSEMBLE_GROUPID" val="60656ea74054ed1e2fb7fd1f"/>
</p:tagLst>
</file>

<file path=ppt/tags/tag51.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6"/>
  <p:tag name="KSO_WM_UNIT_HIGHLIGHT" val="0"/>
  <p:tag name="KSO_WM_UNIT_COMPATIBLE" val="0"/>
  <p:tag name="KSO_WM_UNIT_DIAGRAM_ISNUMVISUAL" val="0"/>
  <p:tag name="KSO_WM_UNIT_DIAGRAM_ISREFERUNIT" val="0"/>
  <p:tag name="KSO_WM_UNIT_TYPE" val="a"/>
  <p:tag name="KSO_WM_UNIT_INDEX" val="1"/>
  <p:tag name="KSO_WM_UNIT_ID" val="diagram20211081_1*a*1"/>
  <p:tag name="KSO_WM_TEMPLATE_CATEGORY" val="diagram"/>
  <p:tag name="KSO_WM_TEMPLATE_INDEX" val="20211081"/>
  <p:tag name="KSO_WM_UNIT_LAYERLEVEL" val="1"/>
  <p:tag name="KSO_WM_TAG_VERSION" val="1.0"/>
  <p:tag name="KSO_WM_BEAUTIFY_FLAG" val="#wm#"/>
  <p:tag name="KSO_WM_UNIT_PRESET_TEXT" val="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6dcefdcfc0364e11882144eec9080b75"/>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a721450aeb6b467dbee868f840494115"/>
  <p:tag name="KSO_WM_UNIT_TEXT_FILL_FORE_SCHEMECOLOR_INDEX_BRIGHTNESS" val="0"/>
  <p:tag name="KSO_WM_UNIT_TEXT_FILL_FORE_SCHEMECOLOR_INDEX" val="13"/>
  <p:tag name="KSO_WM_UNIT_TEXT_FILL_TYPE" val="1"/>
  <p:tag name="KSO_WM_TEMPLATE_ASSEMBLE_XID" val="60656ea74054ed1e2fb7fd1f"/>
  <p:tag name="KSO_WM_TEMPLATE_ASSEMBLE_GROUPID" val="60656ea74054ed1e2fb7fd1f"/>
</p:tagLst>
</file>

<file path=ppt/tags/tag52.xml><?xml version="1.0" encoding="utf-8"?>
<p:tagLst xmlns:a="http://schemas.openxmlformats.org/drawingml/2006/main" xmlns:r="http://schemas.openxmlformats.org/officeDocument/2006/relationships"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1081_1*f*1"/>
  <p:tag name="KSO_WM_TEMPLATE_CATEGORY" val="diagram"/>
  <p:tag name="KSO_WM_TEMPLATE_INDEX" val="20211081"/>
  <p:tag name="KSO_WM_UNIT_LAYERLEVEL" val="1"/>
  <p:tag name="KSO_WM_TAG_VERSION" val="1.0"/>
  <p:tag name="KSO_WM_BEAUTIFY_FLAG" val="#wm#"/>
  <p:tag name="KSO_WM_UNIT_DEFAULT_FONT" val="14;20;2"/>
  <p:tag name="KSO_WM_UNIT_BLOCK" val="0"/>
  <p:tag name="KSO_WM_UNIT_VALUE" val="104"/>
  <p:tag name="KSO_WM_UNIT_SHOW_EDIT_AREA_INDICATION" val="1"/>
  <p:tag name="KSO_WM_CHIP_GROUPID" val="5e6b05596848fb12bee65ac8"/>
  <p:tag name="KSO_WM_CHIP_XID" val="5e6b05596848fb12bee65aca"/>
  <p:tag name="KSO_WM_UNIT_DEC_AREA_ID" val="88f6ed639a2c407ab49d3210d4c79d9f"/>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38c7d38fa4544f9e97221ac854387c12"/>
  <p:tag name="KSO_WM_UNIT_SUPPORT_UNIT_TYPE" val="[&quot;d&quot;]"/>
  <p:tag name="KSO_WM_UNIT_TEXT_FILL_FORE_SCHEMECOLOR_INDEX_BRIGHTNESS" val="0.25"/>
  <p:tag name="KSO_WM_UNIT_TEXT_FILL_FORE_SCHEMECOLOR_INDEX" val="13"/>
  <p:tag name="KSO_WM_UNIT_TEXT_FILL_TYPE" val="1"/>
  <p:tag name="KSO_WM_TEMPLATE_ASSEMBLE_XID" val="60656ea74054ed1e2fb7fd1f"/>
  <p:tag name="KSO_WM_TEMPLATE_ASSEMBLE_GROUPID" val="60656ea74054ed1e2fb7fd1f"/>
</p:tagLst>
</file>

<file path=ppt/tags/tag53.xml><?xml version="1.0" encoding="utf-8"?>
<p:tagLst xmlns:a="http://schemas.openxmlformats.org/drawingml/2006/main" xmlns:r="http://schemas.openxmlformats.org/officeDocument/2006/relationships"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
  <p:tag name="KSO_WM_UNIT_NOCLEAR" val="0"/>
  <p:tag name="KSO_WM_UNIT_HIGHLIGHT" val="0"/>
  <p:tag name="KSO_WM_UNIT_COMPATIBLE" val="0"/>
  <p:tag name="KSO_WM_UNIT_DIAGRAM_ISNUMVISUAL" val="0"/>
  <p:tag name="KSO_WM_UNIT_DIAGRAM_ISREFERUNIT" val="0"/>
  <p:tag name="KSO_WM_UNIT_TYPE" val="f"/>
  <p:tag name="KSO_WM_UNIT_INDEX" val="2"/>
  <p:tag name="KSO_WM_UNIT_ID" val="diagram20211081_1*f*2"/>
  <p:tag name="KSO_WM_TEMPLATE_CATEGORY" val="diagram"/>
  <p:tag name="KSO_WM_TEMPLATE_INDEX" val="20211081"/>
  <p:tag name="KSO_WM_UNIT_LAYERLEVEL" val="1"/>
  <p:tag name="KSO_WM_TAG_VERSION" val="1.0"/>
  <p:tag name="KSO_WM_BEAUTIFY_FLAG" val="#wm#"/>
  <p:tag name="KSO_WM_UNIT_DEFAULT_FONT" val="14;20;2"/>
  <p:tag name="KSO_WM_UNIT_BLOCK" val="0"/>
  <p:tag name="KSO_WM_UNIT_VALUE" val="104"/>
  <p:tag name="KSO_WM_UNIT_SHOW_EDIT_AREA_INDICATION" val="1"/>
  <p:tag name="KSO_WM_CHIP_GROUPID" val="5e6b05596848fb12bee65ac8"/>
  <p:tag name="KSO_WM_CHIP_XID" val="5e6b05596848fb12bee65aca"/>
  <p:tag name="KSO_WM_UNIT_DEC_AREA_ID" val="14cc609229e3474d9e152a455bd7b660"/>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6896e25f404e462ba33409f588c45c9e"/>
  <p:tag name="KSO_WM_UNIT_SUPPORT_UNIT_TYPE" val="[&quot;d&quot;,&quot;α&quot;,&quot;β&quot;,&quot;θ&quot;]"/>
  <p:tag name="KSO_WM_UNIT_TEXT_FILL_FORE_SCHEMECOLOR_INDEX_BRIGHTNESS" val="0.25"/>
  <p:tag name="KSO_WM_UNIT_TEXT_FILL_FORE_SCHEMECOLOR_INDEX" val="13"/>
  <p:tag name="KSO_WM_UNIT_TEXT_FILL_TYPE" val="1"/>
  <p:tag name="KSO_WM_TEMPLATE_ASSEMBLE_XID" val="60656ea74054ed1e2fb7fd1f"/>
  <p:tag name="KSO_WM_TEMPLATE_ASSEMBLE_GROUPID" val="60656ea74054ed1e2fb7fd1f"/>
</p:tagLst>
</file>

<file path=ppt/tags/tag54.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diagram"/>
  <p:tag name="KSO_WM_TEMPLATE_INDEX" val="20211081"/>
  <p:tag name="KSO_WM_SLIDE_LAYOUT_INFO" val="{&quot;backgroundInfo&quot;:[{&quot;bottom&quot;:0,&quot;bottomAbs&quot;:false,&quot;left&quot;:0,&quot;leftAbs&quot;:false,&quot;right&quot;:0.5,&quot;rightAbs&quot;:false,&quot;top&quot;:0,&quot;topAbs&quot;:false,&quot;type&quot;:&quot;leftRight&quot;},{&quot;bottom&quot;:0,&quot;bottomAbs&quot;:false,&quot;left&quot;:0,&quot;leftAbs&quot;:false,&quot;right&quot;:0,&quot;rightAbs&quot;:false,&quot;top&quot;:0,&quot;topAbs&quot;:false,&quot;type&quot;:&quot;general&quot;}],&quot;direction&quot;:1,&quot;id&quot;:&quot;2021-04-01T15:11:00&quot;,&quot;maxSize&quot;:{&quot;size1&quot;:33.79961447465466},&quot;minSize&quot;:{&quot;size1&quot;:33.79961447465466},&quot;normalSize&quot;:{&quot;size1&quot;:33.79961447465466},&quot;subLayout&quot;:[{&quot;id&quot;:&quot;2021-04-01T15:11:00&quot;,&quot;margin&quot;:{&quot;bottom&quot;:2.9629998207092285,&quot;left&quot;:1.6929999589920044,&quot;right&quot;:0,&quot;top&quot;:2.9629998207092285},&quot;type&quot;:0},{&quot;direction&quot;:1,&quot;id&quot;:&quot;2021-04-01T15:11:00&quot;,&quot;maxSize&quot;:{&quot;size1&quot;:41.59941763882147},&quot;minSize&quot;:{&quot;size1&quot;:41.59941763882147},&quot;normalSize&quot;:{&quot;size1&quot;:41.59941763882147},&quot;subLayout&quot;:[{&quot;id&quot;:&quot;2021-04-01T15:11:00&quot;,&quot;margin&quot;:{&quot;bottom&quot;:7.197000503540039,&quot;left&quot;:1.6929999589920044,&quot;right&quot;:0,&quot;top&quot;:6.349999904632568},&quot;type&quot;:0},{&quot;id&quot;:&quot;2021-04-01T15:11:00&quot;,&quot;margin&quot;:{&quot;bottom&quot;:2.9629998207092285,&quot;left&quot;:1.6929999589920044,&quot;right&quot;:1.6929999589920044,&quot;top&quot;:2.9629998207092285},&quot;type&quot;:0}],&quot;type&quot;:0}],&quot;type&quot;:0}"/>
  <p:tag name="KSO_WM_SLIDE_BACKGROUND" val="[&quot;leftRight&quot;,&quot;general&quot;]"/>
  <p:tag name="KSO_WM_SLIDE_RATIO" val="1.777778"/>
  <p:tag name="KSO_WM_CHIP_INFOS" val="{&quot;layout_type&quot;:&quot;leftright&quot;,&quot;layout_feature&quot;:2,&quot;tags&quot;:{&quot;style&quot;:[&quot;商务&quot;,&quot;简约&quot;,&quot;卡通&quot;,&quot;欧美风&quot;,&quot;黑板风&quot;,&quot;渐变风&quot;]},&quot;slide_type&quot;:[&quot;text&quot;],&quot;aspect_ratio&quot;:&quot;16:9&quot;,&quot;diagram&quot;:{&quot;type&quot;:[],&quot;direction&quot;:0,&quot;isSupportDecBetweenItems&quot;:false}}"/>
  <p:tag name="KSO_WM_CHIP_XID" val="5ed203c57ab0972fba70b229"/>
  <p:tag name="KSO_WM_CHIP_FILLPROP" val="[[{&quot;fill_id&quot;:&quot;91a4e7836c6d4155ad053c42651ba485&quot;,&quot;fill_align&quot;:&quot;cm&quot;,&quot;text_align&quot;:&quot;cm&quot;,&quot;text_direction&quot;:&quot;horizontal&quot;,&quot;chip_types&quot;:[&quot;header&quot;]},{&quot;fill_id&quot;:&quot;d8d47328ad0b4b23ad19654c6e197ee5&quot;,&quot;fill_align&quot;:&quot;cm&quot;,&quot;text_align&quot;:&quot;lm&quot;,&quot;text_direction&quot;:&quot;horizontal&quot;,&quot;chip_types&quot;:[&quot;text&quot;,&quot;picture&quot;]},{&quot;fill_id&quot;:&quot;d232afdae4364dcc930c0c19b5e28f45&quot;,&quot;fill_align&quot;:&quot;cm&quot;,&quot;text_align&quot;:&quot;lm&quot;,&quot;text_direction&quot;:&quot;horizontal&quot;,&quot;chip_types&quot;:[&quot;pictext&quot;,&quot;text&quot;,&quot;picture&quot;,&quot;chart&quot;,&quot;table&quot;,&quot;video&quot;],&quot;support_features&quot;:[&quot;collage&quot;,&quot;carousel&quot;]}]]"/>
  <p:tag name="KSO_WM_SLIDE_ID" val="diagram20211081_1"/>
  <p:tag name="KSO_WM_TEMPLATE_SUBCATEGORY" val="21"/>
  <p:tag name="KSO_WM_TEMPLATE_MASTER_TYPE" val="0"/>
  <p:tag name="KSO_WM_TEMPLATE_COLOR_TYPE" val="1"/>
  <p:tag name="KSO_WM_SLIDE_TYPE" val="text"/>
  <p:tag name="KSO_WM_SLIDE_SUBTYPE" val="pureTxt"/>
  <p:tag name="KSO_WM_SLIDE_ITEM_CNT" val="0"/>
  <p:tag name="KSO_WM_SLIDE_INDEX" val="1"/>
  <p:tag name="KSO_WM_SLIDE_SIZE" val="912*540"/>
  <p:tag name="KSO_WM_SLIDE_POSITION" val="0*0"/>
  <p:tag name="KSO_WM_TAG_VERSION" val="1.0"/>
  <p:tag name="KSO_WM_SLIDE_LAYOUT" val="a_f"/>
  <p:tag name="KSO_WM_SLIDE_LAYOUT_CNT" val="1_2"/>
  <p:tag name="KSO_WM_CHIP_GROUPID" val="5ed7466bafe44fab1839bd3a"/>
  <p:tag name="KSO_WM_SLIDE_BK_DARK_LIGHT" val="2"/>
  <p:tag name="KSO_WM_SLIDE_BACKGROUND_TYPE" val="leftRight"/>
  <p:tag name="KSO_WM_SLIDE_SUPPORT_FEATURE_TYPE" val="0"/>
  <p:tag name="KSO_WM_TEMPLATE_ASSEMBLE_XID" val="60656ea74054ed1e2fb7fd1f"/>
  <p:tag name="KSO_WM_TEMPLATE_ASSEMBLE_GROUPID" val="60656ea74054ed1e2fb7fd1f"/>
</p:tagLst>
</file>

<file path=ppt/tags/tag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11081_1*i*1"/>
  <p:tag name="KSO_WM_UNIT_LAYERLEVEL" val="1"/>
  <p:tag name="KSO_WM_TAG_VERSION" val="1.0"/>
  <p:tag name="KSO_WM_BEAUTIFY_FLAG" val="#wm#"/>
  <p:tag name="KSO_WM_UNIT_TYPE" val="i"/>
  <p:tag name="KSO_WM_UNIT_INDEX" val="1"/>
  <p:tag name="KSO_WM_UNIT_SUBTYPE" val="h"/>
  <p:tag name="KSO_WM_SLIDE_BACKGROUND_TYPE" val="leftRight"/>
  <p:tag name="KSO_WM_SLIDE_BK_DARK_LIGHT" val="2"/>
  <p:tag name="KSO_WM_UNIT_BK_DARK_LIGHT" val="2"/>
  <p:tag name="KSO_WM_UNIT_FILL_FORE_SCHEMECOLOR_INDEX_BRIGHTNESS" val="0"/>
  <p:tag name="KSO_WM_UNIT_FILL_FORE_SCHEMECOLOR_INDEX" val="15"/>
  <p:tag name="KSO_WM_UNIT_FILL_TYPE" val="1"/>
  <p:tag name="KSO_WM_UNIT_TEXT_FILL_FORE_SCHEMECOLOR_INDEX_BRIGHTNESS" val="0"/>
  <p:tag name="KSO_WM_UNIT_TEXT_FILL_FORE_SCHEMECOLOR_INDEX" val="2"/>
  <p:tag name="KSO_WM_UNIT_TEXT_FILL_TYPE" val="1"/>
  <p:tag name="KSO_WM_TEMPLATE_CATEGORY" val="diagram"/>
  <p:tag name="KSO_WM_TEMPLATE_INDEX" val="20211081"/>
  <p:tag name="KSO_WM_UNIT_VALUE" val="650"/>
  <p:tag name="KSO_WM_TEMPLATE_ASSEMBLE_XID" val="60656ea74054ed1e2fb7fd1f"/>
  <p:tag name="KSO_WM_TEMPLATE_ASSEMBLE_GROUPID" val="60656ea74054ed1e2fb7fd1f"/>
</p:tagLst>
</file>

<file path=ppt/tags/tag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11081_1*i*2"/>
  <p:tag name="KSO_WM_TEMPLATE_CATEGORY" val="diagram"/>
  <p:tag name="KSO_WM_TEMPLATE_INDEX" val="20211081"/>
  <p:tag name="KSO_WM_UNIT_LAYERLEVEL" val="1"/>
  <p:tag name="KSO_WM_TAG_VERSION" val="1.0"/>
  <p:tag name="KSO_WM_BEAUTIFY_FLAG" val="#wm#"/>
  <p:tag name="KSO_WM_UNIT_BLOCK" val="0"/>
  <p:tag name="KSO_WM_UNIT_SM_LIMIT_TYPE" val="1"/>
  <p:tag name="KSO_WM_UNIT_DECORATE_INFO" val="{&quot;ReferentInfo&quot;:{&quot;Id&quot;:&quot;slide&quot;,&quot;X&quot;:{&quot;Pos&quot;:0},&quot;Y&quot;:{&quot;Pos&quot;:0}},&quot;DecorateInfoX&quot;:{&quot;Pos&quot;:0,&quot;IsAbs&quot;:false},&quot;DecorateInfoY&quot;:{&quot;Pos&quot;:0,&quot;IsAbs&quot;:false},&quot;DecorateInfoW&quot;:{&quot;IsAbs&quot;:true},&quot;DecorateInfoH&quot;:{&quot;IsAbs&quot;:true},&quot;whChangeMode&quot;:0}"/>
  <p:tag name="KSO_WM_UNIT_DEC_AREA_ID" val="c29328e584124cc2a0dd0250f1a4fe0a"/>
  <p:tag name="KSO_WM_CHIP_GROUPID" val="5ed7466bafe44fab1839bd3a"/>
  <p:tag name="KSO_WM_CHIP_XID" val="5ed203c57ab0972fba70b229"/>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2"/>
  <p:tag name="KSO_WM_TEMPLATE_ASSEMBLE_XID" val="60656ea74054ed1e2fb7fd1f"/>
  <p:tag name="KSO_WM_TEMPLATE_ASSEMBLE_GROUPID" val="60656ea74054ed1e2fb7fd1f"/>
</p:tagLst>
</file>

<file path=ppt/tags/tag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11081_1*i*3"/>
  <p:tag name="KSO_WM_TEMPLATE_CATEGORY" val="diagram"/>
  <p:tag name="KSO_WM_TEMPLATE_INDEX" val="20211081"/>
  <p:tag name="KSO_WM_UNIT_LAYERLEVEL" val="1"/>
  <p:tag name="KSO_WM_TAG_VERSION" val="1.0"/>
  <p:tag name="KSO_WM_BEAUTIFY_FLAG" val="#wm#"/>
  <p:tag name="KSO_WM_UNIT_BLOCK" val="0"/>
  <p:tag name="KSO_WM_UNIT_SM_LIMIT_TYPE" val="1"/>
  <p:tag name="KSO_WM_UNIT_DECORATE_INFO" val="{&quot;ReferentInfo&quot;:{&quot;Id&quot;:&quot;slide&quot;,&quot;X&quot;:{&quot;Pos&quot;:0},&quot;Y&quot;:{&quot;Pos&quot;:0}},&quot;DecorateInfoX&quot;:{&quot;Pos&quot;:0,&quot;IsAbs&quot;:false},&quot;DecorateInfoY&quot;:{&quot;Pos&quot;:0,&quot;IsAbs&quot;:false},&quot;DecorateInfoW&quot;:{&quot;IsAbs&quot;:true},&quot;DecorateInfoH&quot;:{&quot;IsAbs&quot;:true},&quot;whChangeMode&quot;:0}"/>
  <p:tag name="KSO_WM_UNIT_DEC_AREA_ID" val="c0200d132c754560be5c5585b8d4588d"/>
  <p:tag name="KSO_WM_CHIP_GROUPID" val="5ed7466bafe44fab1839bd3a"/>
  <p:tag name="KSO_WM_CHIP_XID" val="5ed203c57ab0972fba70b229"/>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2"/>
  <p:tag name="KSO_WM_TEMPLATE_ASSEMBLE_XID" val="60656ea74054ed1e2fb7fd1f"/>
  <p:tag name="KSO_WM_TEMPLATE_ASSEMBLE_GROUPID" val="60656ea74054ed1e2fb7fd1f"/>
</p:tagLst>
</file>

<file path=ppt/tags/tag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11081_1*i*4"/>
  <p:tag name="KSO_WM_TEMPLATE_CATEGORY" val="diagram"/>
  <p:tag name="KSO_WM_TEMPLATE_INDEX" val="20211081"/>
  <p:tag name="KSO_WM_UNIT_LAYERLEVEL" val="1"/>
  <p:tag name="KSO_WM_TAG_VERSION" val="1.0"/>
  <p:tag name="KSO_WM_BEAUTIFY_FLAG" val="#wm#"/>
  <p:tag name="KSO_WM_UNIT_BLOCK" val="0"/>
  <p:tag name="KSO_WM_UNIT_SM_LIMIT_TYPE" val="1"/>
  <p:tag name="KSO_WM_UNIT_DECORATE_INFO" val="{&quot;ReferentInfo&quot;:{&quot;Id&quot;:&quot;slide&quot;,&quot;X&quot;:{&quot;Pos&quot;:1},&quot;Y&quot;:{&quot;Pos&quot;:1}},&quot;DecorateInfoX&quot;:{&quot;Pos&quot;:1,&quot;IsAbs&quot;:false},&quot;DecorateInfoY&quot;:{&quot;Pos&quot;:1,&quot;IsAbs&quot;:false},&quot;DecorateInfoW&quot;:{&quot;IsAbs&quot;:true},&quot;DecorateInfoH&quot;:{&quot;IsAbs&quot;:true},&quot;whChangeMode&quot;:0}"/>
  <p:tag name="KSO_WM_UNIT_DEC_AREA_ID" val="73fa9746dca74bddabbb662d28540912"/>
  <p:tag name="KSO_WM_CHIP_GROUPID" val="5ed7466bafe44fab1839bd3a"/>
  <p:tag name="KSO_WM_CHIP_XID" val="5ed203c57ab0972fba70b229"/>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168"/>
  <p:tag name="KSO_WM_TEMPLATE_ASSEMBLE_XID" val="60656ea74054ed1e2fb7fd1f"/>
  <p:tag name="KSO_WM_TEMPLATE_ASSEMBLE_GROUPID" val="60656ea74054ed1e2fb7fd1f"/>
</p:tagLst>
</file>

<file path=ppt/tags/tag59.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6"/>
  <p:tag name="KSO_WM_UNIT_HIGHLIGHT" val="0"/>
  <p:tag name="KSO_WM_UNIT_COMPATIBLE" val="0"/>
  <p:tag name="KSO_WM_UNIT_DIAGRAM_ISNUMVISUAL" val="0"/>
  <p:tag name="KSO_WM_UNIT_DIAGRAM_ISREFERUNIT" val="0"/>
  <p:tag name="KSO_WM_UNIT_TYPE" val="a"/>
  <p:tag name="KSO_WM_UNIT_INDEX" val="1"/>
  <p:tag name="KSO_WM_UNIT_ID" val="diagram20211081_1*a*1"/>
  <p:tag name="KSO_WM_TEMPLATE_CATEGORY" val="diagram"/>
  <p:tag name="KSO_WM_TEMPLATE_INDEX" val="20211081"/>
  <p:tag name="KSO_WM_UNIT_LAYERLEVEL" val="1"/>
  <p:tag name="KSO_WM_TAG_VERSION" val="1.0"/>
  <p:tag name="KSO_WM_BEAUTIFY_FLAG" val="#wm#"/>
  <p:tag name="KSO_WM_UNIT_PRESET_TEXT" val="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6dcefdcfc0364e11882144eec9080b75"/>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a721450aeb6b467dbee868f840494115"/>
  <p:tag name="KSO_WM_UNIT_TEXT_FILL_FORE_SCHEMECOLOR_INDEX_BRIGHTNESS" val="0"/>
  <p:tag name="KSO_WM_UNIT_TEXT_FILL_FORE_SCHEMECOLOR_INDEX" val="13"/>
  <p:tag name="KSO_WM_UNIT_TEXT_FILL_TYPE" val="1"/>
  <p:tag name="KSO_WM_TEMPLATE_ASSEMBLE_XID" val="60656ea74054ed1e2fb7fd1f"/>
  <p:tag name="KSO_WM_TEMPLATE_ASSEMBLE_GROUPID" val="60656ea74054ed1e2fb7fd1f"/>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60.xml><?xml version="1.0" encoding="utf-8"?>
<p:tagLst xmlns:a="http://schemas.openxmlformats.org/drawingml/2006/main" xmlns:r="http://schemas.openxmlformats.org/officeDocument/2006/relationships"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1081_1*f*1"/>
  <p:tag name="KSO_WM_TEMPLATE_CATEGORY" val="diagram"/>
  <p:tag name="KSO_WM_TEMPLATE_INDEX" val="20211081"/>
  <p:tag name="KSO_WM_UNIT_LAYERLEVEL" val="1"/>
  <p:tag name="KSO_WM_TAG_VERSION" val="1.0"/>
  <p:tag name="KSO_WM_BEAUTIFY_FLAG" val="#wm#"/>
  <p:tag name="KSO_WM_UNIT_DEFAULT_FONT" val="14;20;2"/>
  <p:tag name="KSO_WM_UNIT_BLOCK" val="0"/>
  <p:tag name="KSO_WM_UNIT_VALUE" val="104"/>
  <p:tag name="KSO_WM_UNIT_SHOW_EDIT_AREA_INDICATION" val="1"/>
  <p:tag name="KSO_WM_CHIP_GROUPID" val="5e6b05596848fb12bee65ac8"/>
  <p:tag name="KSO_WM_CHIP_XID" val="5e6b05596848fb12bee65aca"/>
  <p:tag name="KSO_WM_UNIT_DEC_AREA_ID" val="88f6ed639a2c407ab49d3210d4c79d9f"/>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38c7d38fa4544f9e97221ac854387c12"/>
  <p:tag name="KSO_WM_UNIT_SUPPORT_UNIT_TYPE" val="[&quot;d&quot;]"/>
  <p:tag name="KSO_WM_UNIT_TEXT_FILL_FORE_SCHEMECOLOR_INDEX_BRIGHTNESS" val="0.25"/>
  <p:tag name="KSO_WM_UNIT_TEXT_FILL_FORE_SCHEMECOLOR_INDEX" val="13"/>
  <p:tag name="KSO_WM_UNIT_TEXT_FILL_TYPE" val="1"/>
  <p:tag name="KSO_WM_TEMPLATE_ASSEMBLE_XID" val="60656ea74054ed1e2fb7fd1f"/>
  <p:tag name="KSO_WM_TEMPLATE_ASSEMBLE_GROUPID" val="60656ea74054ed1e2fb7fd1f"/>
</p:tagLst>
</file>

<file path=ppt/tags/tag61.xml><?xml version="1.0" encoding="utf-8"?>
<p:tagLst xmlns:a="http://schemas.openxmlformats.org/drawingml/2006/main" xmlns:r="http://schemas.openxmlformats.org/officeDocument/2006/relationships"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
  <p:tag name="KSO_WM_UNIT_NOCLEAR" val="0"/>
  <p:tag name="KSO_WM_UNIT_HIGHLIGHT" val="0"/>
  <p:tag name="KSO_WM_UNIT_COMPATIBLE" val="0"/>
  <p:tag name="KSO_WM_UNIT_DIAGRAM_ISNUMVISUAL" val="0"/>
  <p:tag name="KSO_WM_UNIT_DIAGRAM_ISREFERUNIT" val="0"/>
  <p:tag name="KSO_WM_UNIT_TYPE" val="f"/>
  <p:tag name="KSO_WM_UNIT_INDEX" val="2"/>
  <p:tag name="KSO_WM_UNIT_ID" val="diagram20211081_1*f*2"/>
  <p:tag name="KSO_WM_TEMPLATE_CATEGORY" val="diagram"/>
  <p:tag name="KSO_WM_TEMPLATE_INDEX" val="20211081"/>
  <p:tag name="KSO_WM_UNIT_LAYERLEVEL" val="1"/>
  <p:tag name="KSO_WM_TAG_VERSION" val="1.0"/>
  <p:tag name="KSO_WM_BEAUTIFY_FLAG" val="#wm#"/>
  <p:tag name="KSO_WM_UNIT_DEFAULT_FONT" val="14;20;2"/>
  <p:tag name="KSO_WM_UNIT_BLOCK" val="0"/>
  <p:tag name="KSO_WM_UNIT_VALUE" val="104"/>
  <p:tag name="KSO_WM_UNIT_SHOW_EDIT_AREA_INDICATION" val="1"/>
  <p:tag name="KSO_WM_CHIP_GROUPID" val="5e6b05596848fb12bee65ac8"/>
  <p:tag name="KSO_WM_CHIP_XID" val="5e6b05596848fb12bee65aca"/>
  <p:tag name="KSO_WM_UNIT_DEC_AREA_ID" val="14cc609229e3474d9e152a455bd7b660"/>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6896e25f404e462ba33409f588c45c9e"/>
  <p:tag name="KSO_WM_UNIT_SUPPORT_UNIT_TYPE" val="[&quot;d&quot;,&quot;α&quot;,&quot;β&quot;,&quot;θ&quot;]"/>
  <p:tag name="KSO_WM_UNIT_TEXT_FILL_FORE_SCHEMECOLOR_INDEX_BRIGHTNESS" val="0.25"/>
  <p:tag name="KSO_WM_UNIT_TEXT_FILL_FORE_SCHEMECOLOR_INDEX" val="13"/>
  <p:tag name="KSO_WM_UNIT_TEXT_FILL_TYPE" val="1"/>
  <p:tag name="KSO_WM_TEMPLATE_ASSEMBLE_XID" val="60656ea74054ed1e2fb7fd1f"/>
  <p:tag name="KSO_WM_TEMPLATE_ASSEMBLE_GROUPID" val="60656ea74054ed1e2fb7fd1f"/>
</p:tagLst>
</file>

<file path=ppt/tags/tag6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diagram"/>
  <p:tag name="KSO_WM_TEMPLATE_INDEX" val="20211081"/>
  <p:tag name="KSO_WM_SLIDE_LAYOUT_INFO" val="{&quot;backgroundInfo&quot;:[{&quot;bottom&quot;:0,&quot;bottomAbs&quot;:false,&quot;left&quot;:0,&quot;leftAbs&quot;:false,&quot;right&quot;:0.5,&quot;rightAbs&quot;:false,&quot;top&quot;:0,&quot;topAbs&quot;:false,&quot;type&quot;:&quot;leftRight&quot;},{&quot;bottom&quot;:0,&quot;bottomAbs&quot;:false,&quot;left&quot;:0,&quot;leftAbs&quot;:false,&quot;right&quot;:0,&quot;rightAbs&quot;:false,&quot;top&quot;:0,&quot;topAbs&quot;:false,&quot;type&quot;:&quot;general&quot;}],&quot;direction&quot;:1,&quot;id&quot;:&quot;2021-04-01T15:11:00&quot;,&quot;maxSize&quot;:{&quot;size1&quot;:33.79961447465466},&quot;minSize&quot;:{&quot;size1&quot;:33.79961447465466},&quot;normalSize&quot;:{&quot;size1&quot;:33.79961447465466},&quot;subLayout&quot;:[{&quot;id&quot;:&quot;2021-04-01T15:11:00&quot;,&quot;margin&quot;:{&quot;bottom&quot;:2.9629998207092285,&quot;left&quot;:1.6929999589920044,&quot;right&quot;:0,&quot;top&quot;:2.9629998207092285},&quot;type&quot;:0},{&quot;direction&quot;:1,&quot;id&quot;:&quot;2021-04-01T15:11:00&quot;,&quot;maxSize&quot;:{&quot;size1&quot;:41.59941763882147},&quot;minSize&quot;:{&quot;size1&quot;:41.59941763882147},&quot;normalSize&quot;:{&quot;size1&quot;:41.59941763882147},&quot;subLayout&quot;:[{&quot;id&quot;:&quot;2021-04-01T15:11:00&quot;,&quot;margin&quot;:{&quot;bottom&quot;:7.197000503540039,&quot;left&quot;:1.6929999589920044,&quot;right&quot;:0,&quot;top&quot;:6.349999904632568},&quot;type&quot;:0},{&quot;id&quot;:&quot;2021-04-01T15:11:00&quot;,&quot;margin&quot;:{&quot;bottom&quot;:2.9629998207092285,&quot;left&quot;:1.6929999589920044,&quot;right&quot;:1.6929999589920044,&quot;top&quot;:2.9629998207092285},&quot;type&quot;:0}],&quot;type&quot;:0}],&quot;type&quot;:0}"/>
  <p:tag name="KSO_WM_SLIDE_BACKGROUND" val="[&quot;leftRight&quot;,&quot;general&quot;]"/>
  <p:tag name="KSO_WM_SLIDE_RATIO" val="1.777778"/>
  <p:tag name="KSO_WM_CHIP_INFOS" val="{&quot;layout_type&quot;:&quot;leftright&quot;,&quot;layout_feature&quot;:2,&quot;tags&quot;:{&quot;style&quot;:[&quot;商务&quot;,&quot;简约&quot;,&quot;卡通&quot;,&quot;欧美风&quot;,&quot;黑板风&quot;,&quot;渐变风&quot;]},&quot;slide_type&quot;:[&quot;text&quot;],&quot;aspect_ratio&quot;:&quot;16:9&quot;,&quot;diagram&quot;:{&quot;type&quot;:[],&quot;direction&quot;:0,&quot;isSupportDecBetweenItems&quot;:false}}"/>
  <p:tag name="KSO_WM_CHIP_XID" val="5ed203c57ab0972fba70b229"/>
  <p:tag name="KSO_WM_CHIP_FILLPROP" val="[[{&quot;fill_id&quot;:&quot;91a4e7836c6d4155ad053c42651ba485&quot;,&quot;fill_align&quot;:&quot;cm&quot;,&quot;text_align&quot;:&quot;cm&quot;,&quot;text_direction&quot;:&quot;horizontal&quot;,&quot;chip_types&quot;:[&quot;header&quot;]},{&quot;fill_id&quot;:&quot;d8d47328ad0b4b23ad19654c6e197ee5&quot;,&quot;fill_align&quot;:&quot;cm&quot;,&quot;text_align&quot;:&quot;lm&quot;,&quot;text_direction&quot;:&quot;horizontal&quot;,&quot;chip_types&quot;:[&quot;text&quot;,&quot;picture&quot;]},{&quot;fill_id&quot;:&quot;d232afdae4364dcc930c0c19b5e28f45&quot;,&quot;fill_align&quot;:&quot;cm&quot;,&quot;text_align&quot;:&quot;lm&quot;,&quot;text_direction&quot;:&quot;horizontal&quot;,&quot;chip_types&quot;:[&quot;pictext&quot;,&quot;text&quot;,&quot;picture&quot;,&quot;chart&quot;,&quot;table&quot;,&quot;video&quot;],&quot;support_features&quot;:[&quot;collage&quot;,&quot;carousel&quot;]}]]"/>
  <p:tag name="KSO_WM_SLIDE_ID" val="diagram20211081_1"/>
  <p:tag name="KSO_WM_TEMPLATE_SUBCATEGORY" val="21"/>
  <p:tag name="KSO_WM_TEMPLATE_MASTER_TYPE" val="0"/>
  <p:tag name="KSO_WM_TEMPLATE_COLOR_TYPE" val="1"/>
  <p:tag name="KSO_WM_SLIDE_TYPE" val="text"/>
  <p:tag name="KSO_WM_SLIDE_SUBTYPE" val="pureTxt"/>
  <p:tag name="KSO_WM_SLIDE_ITEM_CNT" val="0"/>
  <p:tag name="KSO_WM_SLIDE_INDEX" val="1"/>
  <p:tag name="KSO_WM_SLIDE_SIZE" val="912*540"/>
  <p:tag name="KSO_WM_SLIDE_POSITION" val="0*0"/>
  <p:tag name="KSO_WM_TAG_VERSION" val="1.0"/>
  <p:tag name="KSO_WM_SLIDE_LAYOUT" val="a_f"/>
  <p:tag name="KSO_WM_SLIDE_LAYOUT_CNT" val="1_2"/>
  <p:tag name="KSO_WM_CHIP_GROUPID" val="5ed7466bafe44fab1839bd3a"/>
  <p:tag name="KSO_WM_SLIDE_BK_DARK_LIGHT" val="2"/>
  <p:tag name="KSO_WM_SLIDE_BACKGROUND_TYPE" val="leftRight"/>
  <p:tag name="KSO_WM_SLIDE_SUPPORT_FEATURE_TYPE" val="0"/>
  <p:tag name="KSO_WM_TEMPLATE_ASSEMBLE_XID" val="60656ea74054ed1e2fb7fd1f"/>
  <p:tag name="KSO_WM_TEMPLATE_ASSEMBLE_GROUPID" val="60656ea74054ed1e2fb7fd1f"/>
</p:tagLst>
</file>

<file path=ppt/tags/tag6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11081_1*i*1"/>
  <p:tag name="KSO_WM_UNIT_LAYERLEVEL" val="1"/>
  <p:tag name="KSO_WM_TAG_VERSION" val="1.0"/>
  <p:tag name="KSO_WM_BEAUTIFY_FLAG" val="#wm#"/>
  <p:tag name="KSO_WM_UNIT_TYPE" val="i"/>
  <p:tag name="KSO_WM_UNIT_INDEX" val="1"/>
  <p:tag name="KSO_WM_UNIT_SUBTYPE" val="h"/>
  <p:tag name="KSO_WM_SLIDE_BACKGROUND_TYPE" val="leftRight"/>
  <p:tag name="KSO_WM_SLIDE_BK_DARK_LIGHT" val="2"/>
  <p:tag name="KSO_WM_UNIT_BK_DARK_LIGHT" val="2"/>
  <p:tag name="KSO_WM_UNIT_FILL_FORE_SCHEMECOLOR_INDEX_BRIGHTNESS" val="0"/>
  <p:tag name="KSO_WM_UNIT_FILL_FORE_SCHEMECOLOR_INDEX" val="15"/>
  <p:tag name="KSO_WM_UNIT_FILL_TYPE" val="1"/>
  <p:tag name="KSO_WM_UNIT_TEXT_FILL_FORE_SCHEMECOLOR_INDEX_BRIGHTNESS" val="0"/>
  <p:tag name="KSO_WM_UNIT_TEXT_FILL_FORE_SCHEMECOLOR_INDEX" val="2"/>
  <p:tag name="KSO_WM_UNIT_TEXT_FILL_TYPE" val="1"/>
  <p:tag name="KSO_WM_TEMPLATE_CATEGORY" val="diagram"/>
  <p:tag name="KSO_WM_TEMPLATE_INDEX" val="20211081"/>
  <p:tag name="KSO_WM_UNIT_VALUE" val="650"/>
  <p:tag name="KSO_WM_TEMPLATE_ASSEMBLE_XID" val="60656ea74054ed1e2fb7fd1f"/>
  <p:tag name="KSO_WM_TEMPLATE_ASSEMBLE_GROUPID" val="60656ea74054ed1e2fb7fd1f"/>
</p:tagLst>
</file>

<file path=ppt/tags/tag6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11081_1*i*2"/>
  <p:tag name="KSO_WM_TEMPLATE_CATEGORY" val="diagram"/>
  <p:tag name="KSO_WM_TEMPLATE_INDEX" val="20211081"/>
  <p:tag name="KSO_WM_UNIT_LAYERLEVEL" val="1"/>
  <p:tag name="KSO_WM_TAG_VERSION" val="1.0"/>
  <p:tag name="KSO_WM_BEAUTIFY_FLAG" val="#wm#"/>
  <p:tag name="KSO_WM_UNIT_BLOCK" val="0"/>
  <p:tag name="KSO_WM_UNIT_SM_LIMIT_TYPE" val="1"/>
  <p:tag name="KSO_WM_UNIT_DECORATE_INFO" val="{&quot;ReferentInfo&quot;:{&quot;Id&quot;:&quot;slide&quot;,&quot;X&quot;:{&quot;Pos&quot;:0},&quot;Y&quot;:{&quot;Pos&quot;:0}},&quot;DecorateInfoX&quot;:{&quot;Pos&quot;:0,&quot;IsAbs&quot;:false},&quot;DecorateInfoY&quot;:{&quot;Pos&quot;:0,&quot;IsAbs&quot;:false},&quot;DecorateInfoW&quot;:{&quot;IsAbs&quot;:true},&quot;DecorateInfoH&quot;:{&quot;IsAbs&quot;:true},&quot;whChangeMode&quot;:0}"/>
  <p:tag name="KSO_WM_UNIT_DEC_AREA_ID" val="c29328e584124cc2a0dd0250f1a4fe0a"/>
  <p:tag name="KSO_WM_CHIP_GROUPID" val="5ed7466bafe44fab1839bd3a"/>
  <p:tag name="KSO_WM_CHIP_XID" val="5ed203c57ab0972fba70b229"/>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2"/>
  <p:tag name="KSO_WM_TEMPLATE_ASSEMBLE_XID" val="60656ea74054ed1e2fb7fd1f"/>
  <p:tag name="KSO_WM_TEMPLATE_ASSEMBLE_GROUPID" val="60656ea74054ed1e2fb7fd1f"/>
</p:tagLst>
</file>

<file path=ppt/tags/tag6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11081_1*i*3"/>
  <p:tag name="KSO_WM_TEMPLATE_CATEGORY" val="diagram"/>
  <p:tag name="KSO_WM_TEMPLATE_INDEX" val="20211081"/>
  <p:tag name="KSO_WM_UNIT_LAYERLEVEL" val="1"/>
  <p:tag name="KSO_WM_TAG_VERSION" val="1.0"/>
  <p:tag name="KSO_WM_BEAUTIFY_FLAG" val="#wm#"/>
  <p:tag name="KSO_WM_UNIT_BLOCK" val="0"/>
  <p:tag name="KSO_WM_UNIT_SM_LIMIT_TYPE" val="1"/>
  <p:tag name="KSO_WM_UNIT_DECORATE_INFO" val="{&quot;ReferentInfo&quot;:{&quot;Id&quot;:&quot;slide&quot;,&quot;X&quot;:{&quot;Pos&quot;:0},&quot;Y&quot;:{&quot;Pos&quot;:0}},&quot;DecorateInfoX&quot;:{&quot;Pos&quot;:0,&quot;IsAbs&quot;:false},&quot;DecorateInfoY&quot;:{&quot;Pos&quot;:0,&quot;IsAbs&quot;:false},&quot;DecorateInfoW&quot;:{&quot;IsAbs&quot;:true},&quot;DecorateInfoH&quot;:{&quot;IsAbs&quot;:true},&quot;whChangeMode&quot;:0}"/>
  <p:tag name="KSO_WM_UNIT_DEC_AREA_ID" val="c0200d132c754560be5c5585b8d4588d"/>
  <p:tag name="KSO_WM_CHIP_GROUPID" val="5ed7466bafe44fab1839bd3a"/>
  <p:tag name="KSO_WM_CHIP_XID" val="5ed203c57ab0972fba70b229"/>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2"/>
  <p:tag name="KSO_WM_TEMPLATE_ASSEMBLE_XID" val="60656ea74054ed1e2fb7fd1f"/>
  <p:tag name="KSO_WM_TEMPLATE_ASSEMBLE_GROUPID" val="60656ea74054ed1e2fb7fd1f"/>
</p:tagLst>
</file>

<file path=ppt/tags/tag6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11081_1*i*4"/>
  <p:tag name="KSO_WM_TEMPLATE_CATEGORY" val="diagram"/>
  <p:tag name="KSO_WM_TEMPLATE_INDEX" val="20211081"/>
  <p:tag name="KSO_WM_UNIT_LAYERLEVEL" val="1"/>
  <p:tag name="KSO_WM_TAG_VERSION" val="1.0"/>
  <p:tag name="KSO_WM_BEAUTIFY_FLAG" val="#wm#"/>
  <p:tag name="KSO_WM_UNIT_BLOCK" val="0"/>
  <p:tag name="KSO_WM_UNIT_SM_LIMIT_TYPE" val="1"/>
  <p:tag name="KSO_WM_UNIT_DECORATE_INFO" val="{&quot;ReferentInfo&quot;:{&quot;Id&quot;:&quot;slide&quot;,&quot;X&quot;:{&quot;Pos&quot;:1},&quot;Y&quot;:{&quot;Pos&quot;:1}},&quot;DecorateInfoX&quot;:{&quot;Pos&quot;:1,&quot;IsAbs&quot;:false},&quot;DecorateInfoY&quot;:{&quot;Pos&quot;:1,&quot;IsAbs&quot;:false},&quot;DecorateInfoW&quot;:{&quot;IsAbs&quot;:true},&quot;DecorateInfoH&quot;:{&quot;IsAbs&quot;:true},&quot;whChangeMode&quot;:0}"/>
  <p:tag name="KSO_WM_UNIT_DEC_AREA_ID" val="73fa9746dca74bddabbb662d28540912"/>
  <p:tag name="KSO_WM_CHIP_GROUPID" val="5ed7466bafe44fab1839bd3a"/>
  <p:tag name="KSO_WM_CHIP_XID" val="5ed203c57ab0972fba70b229"/>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168"/>
  <p:tag name="KSO_WM_TEMPLATE_ASSEMBLE_XID" val="60656ea74054ed1e2fb7fd1f"/>
  <p:tag name="KSO_WM_TEMPLATE_ASSEMBLE_GROUPID" val="60656ea74054ed1e2fb7fd1f"/>
</p:tagLst>
</file>

<file path=ppt/tags/tag67.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6"/>
  <p:tag name="KSO_WM_UNIT_HIGHLIGHT" val="0"/>
  <p:tag name="KSO_WM_UNIT_COMPATIBLE" val="0"/>
  <p:tag name="KSO_WM_UNIT_DIAGRAM_ISNUMVISUAL" val="0"/>
  <p:tag name="KSO_WM_UNIT_DIAGRAM_ISREFERUNIT" val="0"/>
  <p:tag name="KSO_WM_UNIT_TYPE" val="a"/>
  <p:tag name="KSO_WM_UNIT_INDEX" val="1"/>
  <p:tag name="KSO_WM_UNIT_ID" val="diagram20211081_1*a*1"/>
  <p:tag name="KSO_WM_TEMPLATE_CATEGORY" val="diagram"/>
  <p:tag name="KSO_WM_TEMPLATE_INDEX" val="20211081"/>
  <p:tag name="KSO_WM_UNIT_LAYERLEVEL" val="1"/>
  <p:tag name="KSO_WM_TAG_VERSION" val="1.0"/>
  <p:tag name="KSO_WM_BEAUTIFY_FLAG" val="#wm#"/>
  <p:tag name="KSO_WM_UNIT_PRESET_TEXT" val="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6dcefdcfc0364e11882144eec9080b75"/>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a721450aeb6b467dbee868f840494115"/>
  <p:tag name="KSO_WM_UNIT_TEXT_FILL_FORE_SCHEMECOLOR_INDEX_BRIGHTNESS" val="0"/>
  <p:tag name="KSO_WM_UNIT_TEXT_FILL_FORE_SCHEMECOLOR_INDEX" val="13"/>
  <p:tag name="KSO_WM_UNIT_TEXT_FILL_TYPE" val="1"/>
  <p:tag name="KSO_WM_TEMPLATE_ASSEMBLE_XID" val="60656ea74054ed1e2fb7fd1f"/>
  <p:tag name="KSO_WM_TEMPLATE_ASSEMBLE_GROUPID" val="60656ea74054ed1e2fb7fd1f"/>
</p:tagLst>
</file>

<file path=ppt/tags/tag68.xml><?xml version="1.0" encoding="utf-8"?>
<p:tagLst xmlns:a="http://schemas.openxmlformats.org/drawingml/2006/main" xmlns:r="http://schemas.openxmlformats.org/officeDocument/2006/relationships"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1081_1*f*1"/>
  <p:tag name="KSO_WM_TEMPLATE_CATEGORY" val="diagram"/>
  <p:tag name="KSO_WM_TEMPLATE_INDEX" val="20211081"/>
  <p:tag name="KSO_WM_UNIT_LAYERLEVEL" val="1"/>
  <p:tag name="KSO_WM_TAG_VERSION" val="1.0"/>
  <p:tag name="KSO_WM_BEAUTIFY_FLAG" val="#wm#"/>
  <p:tag name="KSO_WM_UNIT_DEFAULT_FONT" val="14;20;2"/>
  <p:tag name="KSO_WM_UNIT_BLOCK" val="0"/>
  <p:tag name="KSO_WM_UNIT_VALUE" val="104"/>
  <p:tag name="KSO_WM_UNIT_SHOW_EDIT_AREA_INDICATION" val="1"/>
  <p:tag name="KSO_WM_CHIP_GROUPID" val="5e6b05596848fb12bee65ac8"/>
  <p:tag name="KSO_WM_CHIP_XID" val="5e6b05596848fb12bee65aca"/>
  <p:tag name="KSO_WM_UNIT_DEC_AREA_ID" val="88f6ed639a2c407ab49d3210d4c79d9f"/>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38c7d38fa4544f9e97221ac854387c12"/>
  <p:tag name="KSO_WM_UNIT_SUPPORT_UNIT_TYPE" val="[&quot;d&quot;]"/>
  <p:tag name="KSO_WM_UNIT_TEXT_FILL_FORE_SCHEMECOLOR_INDEX_BRIGHTNESS" val="0.25"/>
  <p:tag name="KSO_WM_UNIT_TEXT_FILL_FORE_SCHEMECOLOR_INDEX" val="13"/>
  <p:tag name="KSO_WM_UNIT_TEXT_FILL_TYPE" val="1"/>
  <p:tag name="KSO_WM_TEMPLATE_ASSEMBLE_XID" val="60656ea74054ed1e2fb7fd1f"/>
  <p:tag name="KSO_WM_TEMPLATE_ASSEMBLE_GROUPID" val="60656ea74054ed1e2fb7fd1f"/>
</p:tagLst>
</file>

<file path=ppt/tags/tag69.xml><?xml version="1.0" encoding="utf-8"?>
<p:tagLst xmlns:a="http://schemas.openxmlformats.org/drawingml/2006/main" xmlns:r="http://schemas.openxmlformats.org/officeDocument/2006/relationships"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
  <p:tag name="KSO_WM_UNIT_NOCLEAR" val="0"/>
  <p:tag name="KSO_WM_UNIT_HIGHLIGHT" val="0"/>
  <p:tag name="KSO_WM_UNIT_COMPATIBLE" val="0"/>
  <p:tag name="KSO_WM_UNIT_DIAGRAM_ISNUMVISUAL" val="0"/>
  <p:tag name="KSO_WM_UNIT_DIAGRAM_ISREFERUNIT" val="0"/>
  <p:tag name="KSO_WM_UNIT_TYPE" val="f"/>
  <p:tag name="KSO_WM_UNIT_INDEX" val="2"/>
  <p:tag name="KSO_WM_UNIT_ID" val="diagram20211081_1*f*2"/>
  <p:tag name="KSO_WM_TEMPLATE_CATEGORY" val="diagram"/>
  <p:tag name="KSO_WM_TEMPLATE_INDEX" val="20211081"/>
  <p:tag name="KSO_WM_UNIT_LAYERLEVEL" val="1"/>
  <p:tag name="KSO_WM_TAG_VERSION" val="1.0"/>
  <p:tag name="KSO_WM_BEAUTIFY_FLAG" val="#wm#"/>
  <p:tag name="KSO_WM_UNIT_DEFAULT_FONT" val="14;20;2"/>
  <p:tag name="KSO_WM_UNIT_BLOCK" val="0"/>
  <p:tag name="KSO_WM_UNIT_VALUE" val="104"/>
  <p:tag name="KSO_WM_UNIT_SHOW_EDIT_AREA_INDICATION" val="1"/>
  <p:tag name="KSO_WM_CHIP_GROUPID" val="5e6b05596848fb12bee65ac8"/>
  <p:tag name="KSO_WM_CHIP_XID" val="5e6b05596848fb12bee65aca"/>
  <p:tag name="KSO_WM_UNIT_DEC_AREA_ID" val="14cc609229e3474d9e152a455bd7b660"/>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6896e25f404e462ba33409f588c45c9e"/>
  <p:tag name="KSO_WM_UNIT_SUPPORT_UNIT_TYPE" val="[&quot;d&quot;,&quot;α&quot;,&quot;β&quot;,&quot;θ&quot;]"/>
  <p:tag name="KSO_WM_UNIT_TEXT_FILL_FORE_SCHEMECOLOR_INDEX_BRIGHTNESS" val="0.25"/>
  <p:tag name="KSO_WM_UNIT_TEXT_FILL_FORE_SCHEMECOLOR_INDEX" val="13"/>
  <p:tag name="KSO_WM_UNIT_TEXT_FILL_TYPE" val="1"/>
  <p:tag name="KSO_WM_TEMPLATE_ASSEMBLE_XID" val="60656ea74054ed1e2fb7fd1f"/>
  <p:tag name="KSO_WM_TEMPLATE_ASSEMBLE_GROUPID" val="60656ea74054ed1e2fb7fd1f"/>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70.xml><?xml version="1.0" encoding="utf-8"?>
<p:tagLst xmlns:a="http://schemas.openxmlformats.org/drawingml/2006/main" xmlns:r="http://schemas.openxmlformats.org/officeDocument/2006/relationships" xmlns:p="http://schemas.openxmlformats.org/presentationml/2006/main">
  <p:tag name="KSO_WM_SLIDE_ITEM_CNT" val="4"/>
</p:tagLst>
</file>

<file path=ppt/tags/tag7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16844_3*m_i*1_1"/>
  <p:tag name="KSO_WM_TEMPLATE_CATEGORY" val="diagram"/>
  <p:tag name="KSO_WM_TEMPLATE_INDEX" val="20216844"/>
  <p:tag name="KSO_WM_UNIT_LAYERLEVEL" val="1_1"/>
  <p:tag name="KSO_WM_TAG_VERSION" val="1.0"/>
  <p:tag name="KSO_WM_BEAUTIFY_FLAG" val="#wm#"/>
  <p:tag name="KSO_WM_UNIT_TYPE" val="m_i"/>
  <p:tag name="KSO_WM_UNIT_INDEX" val="1_1"/>
  <p:tag name="KSO_WM_DIAGRAM_GROUP_CODE" val="m1-1"/>
  <p:tag name="KSO_WM_UNIT_LINE_FORE_SCHEMECOLOR_INDEX_BRIGHTNESS" val="0"/>
  <p:tag name="KSO_WM_UNIT_LINE_FORE_SCHEMECOLOR_INDEX" val="13"/>
  <p:tag name="KSO_WM_UNIT_LINE_FILL_TYPE" val="2"/>
  <p:tag name="KSO_WM_UNIT_USESOURCEFORMAT_APPLY" val="1"/>
</p:tagLst>
</file>

<file path=ppt/tags/tag7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16844_3*m_h_i*1_1_2"/>
  <p:tag name="KSO_WM_TEMPLATE_CATEGORY" val="diagram"/>
  <p:tag name="KSO_WM_TEMPLATE_INDEX" val="20216844"/>
  <p:tag name="KSO_WM_UNIT_LAYERLEVEL" val="1_1_1"/>
  <p:tag name="KSO_WM_TAG_VERSION" val="1.0"/>
  <p:tag name="KSO_WM_BEAUTIFY_FLAG" val="#wm#"/>
  <p:tag name="KSO_WM_UNIT_TYPE" val="m_h_i"/>
  <p:tag name="KSO_WM_UNIT_INDEX" val="1_1_2"/>
  <p:tag name="KSO_WM_DIAGRAM_GROUP_CODE" val="m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7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16844_3*m_h_i*1_2_3"/>
  <p:tag name="KSO_WM_TEMPLATE_CATEGORY" val="diagram"/>
  <p:tag name="KSO_WM_TEMPLATE_INDEX" val="20216844"/>
  <p:tag name="KSO_WM_UNIT_LAYERLEVEL" val="1_1_1"/>
  <p:tag name="KSO_WM_TAG_VERSION" val="1.0"/>
  <p:tag name="KSO_WM_BEAUTIFY_FLAG" val="#wm#"/>
  <p:tag name="KSO_WM_UNIT_TYPE" val="m_h_i"/>
  <p:tag name="KSO_WM_UNIT_INDEX" val="1_2_3"/>
  <p:tag name="KSO_WM_DIAGRAM_GROUP_CODE" val="m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7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16844_3*m_h_i*1_1_1"/>
  <p:tag name="KSO_WM_TEMPLATE_CATEGORY" val="diagram"/>
  <p:tag name="KSO_WM_TEMPLATE_INDEX" val="20216844"/>
  <p:tag name="KSO_WM_UNIT_LAYERLEVEL" val="1_1_1"/>
  <p:tag name="KSO_WM_TAG_VERSION" val="1.0"/>
  <p:tag name="KSO_WM_BEAUTIFY_FLAG" val="#wm#"/>
  <p:tag name="KSO_WM_UNIT_TYPE" val="m_h_i"/>
  <p:tag name="KSO_WM_UNIT_INDEX" val="1_1_1"/>
  <p:tag name="KSO_WM_DIAGRAM_GROUP_CODE" val="m1-1"/>
  <p:tag name="KSO_WM_UNIT_LINE_FORE_SCHEMECOLOR_INDEX_BRIGHTNESS" val="0"/>
  <p:tag name="KSO_WM_UNIT_LINE_FORE_SCHEMECOLOR_INDEX" val="5"/>
  <p:tag name="KSO_WM_UNIT_LINE_FILL_TYPE" val="2"/>
  <p:tag name="KSO_WM_UNIT_USESOURCEFORMAT_APPLY" val="1"/>
</p:tagLst>
</file>

<file path=ppt/tags/tag7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16844_3*m_h_f*1_1_1"/>
  <p:tag name="KSO_WM_TEMPLATE_CATEGORY" val="diagram"/>
  <p:tag name="KSO_WM_TEMPLATE_INDEX" val="20216844"/>
  <p:tag name="KSO_WM_UNIT_LAYERLEVEL" val="1_1_1"/>
  <p:tag name="KSO_WM_TAG_VERSION" val="1.0"/>
  <p:tag name="KSO_WM_BEAUTIFY_FLAG" val="#wm#"/>
  <p:tag name="KSO_WM_UNIT_SUBTYPE" val="a"/>
  <p:tag name="KSO_WM_UNIT_PRESET_TEXT" val="单击此处输入你的正文，文字是您思想的提炼,请尽量言简意赅的阐述观点，根据需要可酌情增减文字。"/>
  <p:tag name="KSO_WM_UNIT_NOCLEAR" val="0"/>
  <p:tag name="KSO_WM_UNIT_TYPE" val="m_h_f"/>
  <p:tag name="KSO_WM_UNIT_INDEX" val="1_1_1"/>
  <p:tag name="KSO_WM_DIAGRAM_GROUP_CODE" val="m1-1"/>
  <p:tag name="KSO_WM_UNIT_TEXT_FILL_FORE_SCHEMECOLOR_INDEX_BRIGHTNESS" val="0.25"/>
  <p:tag name="KSO_WM_UNIT_TEXT_FILL_FORE_SCHEMECOLOR_INDEX" val="13"/>
  <p:tag name="KSO_WM_UNIT_TEXT_FILL_TYPE" val="1"/>
  <p:tag name="KSO_WM_UNIT_USESOURCEFORMAT_APPLY" val="1"/>
</p:tagLst>
</file>

<file path=ppt/tags/tag7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16844_3*m_h_a*1_1_1"/>
  <p:tag name="KSO_WM_TEMPLATE_CATEGORY" val="diagram"/>
  <p:tag name="KSO_WM_TEMPLATE_INDEX" val="20216844"/>
  <p:tag name="KSO_WM_UNIT_LAYERLEVEL" val="1_1_1"/>
  <p:tag name="KSO_WM_TAG_VERSION" val="1.0"/>
  <p:tag name="KSO_WM_BEAUTIFY_FLAG" val="#wm#"/>
  <p:tag name="KSO_WM_UNIT_ISCONTENTSTITLE" val="0"/>
  <p:tag name="KSO_WM_UNIT_ISNUMDGMTITLE" val="0"/>
  <p:tag name="KSO_WM_UNIT_PRESET_TEXT" val="添加标题"/>
  <p:tag name="KSO_WM_UNIT_NOCLEAR" val="0"/>
  <p:tag name="KSO_WM_UNIT_TYPE" val="m_h_a"/>
  <p:tag name="KSO_WM_UNIT_INDEX" val="1_1_1"/>
  <p:tag name="KSO_WM_DIAGRAM_GROUP_CODE" val="m1-1"/>
  <p:tag name="KSO_WM_UNIT_TEXT_FILL_FORE_SCHEMECOLOR_INDEX_BRIGHTNESS" val="0"/>
  <p:tag name="KSO_WM_UNIT_TEXT_FILL_FORE_SCHEMECOLOR_INDEX" val="14"/>
  <p:tag name="KSO_WM_UNIT_TEXT_FILL_TYPE" val="1"/>
  <p:tag name="KSO_WM_UNIT_USESOURCEFORMAT_APPLY" val="1"/>
</p:tagLst>
</file>

<file path=ppt/tags/tag7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16844_3*m_h_i*1_2_4"/>
  <p:tag name="KSO_WM_TEMPLATE_CATEGORY" val="diagram"/>
  <p:tag name="KSO_WM_TEMPLATE_INDEX" val="20216844"/>
  <p:tag name="KSO_WM_UNIT_LAYERLEVEL" val="1_1_1"/>
  <p:tag name="KSO_WM_TAG_VERSION" val="1.0"/>
  <p:tag name="KSO_WM_BEAUTIFY_FLAG" val="#wm#"/>
  <p:tag name="KSO_WM_UNIT_TYPE" val="m_h_i"/>
  <p:tag name="KSO_WM_UNIT_INDEX" val="1_2_4"/>
  <p:tag name="KSO_WM_DIAGRAM_GROUP_CODE" val="m1-1"/>
  <p:tag name="KSO_WM_UNIT_FILL_FORE_SCHEMECOLOR_INDEX_BRIGHTNESS" val="0"/>
  <p:tag name="KSO_WM_UNIT_FILL_FORE_SCHEMECOLOR_INDEX" val="7"/>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7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16844_3*m_h_i*1_3_4"/>
  <p:tag name="KSO_WM_TEMPLATE_CATEGORY" val="diagram"/>
  <p:tag name="KSO_WM_TEMPLATE_INDEX" val="20216844"/>
  <p:tag name="KSO_WM_UNIT_LAYERLEVEL" val="1_1_1"/>
  <p:tag name="KSO_WM_TAG_VERSION" val="1.0"/>
  <p:tag name="KSO_WM_BEAUTIFY_FLAG" val="#wm#"/>
  <p:tag name="KSO_WM_UNIT_TYPE" val="m_h_i"/>
  <p:tag name="KSO_WM_UNIT_INDEX" val="1_3_4"/>
  <p:tag name="KSO_WM_DIAGRAM_GROUP_CODE" val="m1-1"/>
  <p:tag name="KSO_WM_UNIT_FILL_FORE_SCHEMECOLOR_INDEX_BRIGHTNESS" val="0"/>
  <p:tag name="KSO_WM_UNIT_FILL_FORE_SCHEMECOLOR_INDEX" val="7"/>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7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16844_3*m_h_i*1_2_1"/>
  <p:tag name="KSO_WM_TEMPLATE_CATEGORY" val="diagram"/>
  <p:tag name="KSO_WM_TEMPLATE_INDEX" val="20216844"/>
  <p:tag name="KSO_WM_UNIT_LAYERLEVEL" val="1_1_1"/>
  <p:tag name="KSO_WM_TAG_VERSION" val="1.0"/>
  <p:tag name="KSO_WM_BEAUTIFY_FLAG" val="#wm#"/>
  <p:tag name="KSO_WM_UNIT_TYPE" val="m_h_i"/>
  <p:tag name="KSO_WM_UNIT_INDEX" val="1_2_1"/>
  <p:tag name="KSO_WM_DIAGRAM_GROUP_CODE" val="m1-1"/>
  <p:tag name="KSO_WM_UNIT_LINE_FORE_SCHEMECOLOR_INDEX_BRIGHTNESS" val="0"/>
  <p:tag name="KSO_WM_UNIT_LINE_FORE_SCHEMECOLOR_INDEX" val="7"/>
  <p:tag name="KSO_WM_UNIT_LINE_FILL_TYPE" val="2"/>
  <p:tag name="KSO_WM_UNIT_USESOURCEFORMAT_APPLY" val="1"/>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8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16844_3*m_h_f*1_2_1"/>
  <p:tag name="KSO_WM_TEMPLATE_CATEGORY" val="diagram"/>
  <p:tag name="KSO_WM_TEMPLATE_INDEX" val="20216844"/>
  <p:tag name="KSO_WM_UNIT_LAYERLEVEL" val="1_1_1"/>
  <p:tag name="KSO_WM_TAG_VERSION" val="1.0"/>
  <p:tag name="KSO_WM_BEAUTIFY_FLAG" val="#wm#"/>
  <p:tag name="KSO_WM_UNIT_SUBTYPE" val="a"/>
  <p:tag name="KSO_WM_UNIT_PRESET_TEXT" val="单击此处输入你的正文，文字是您思想的提炼,请尽量言简意赅的阐述观点，根据需要可酌情增减文字。"/>
  <p:tag name="KSO_WM_UNIT_NOCLEAR" val="0"/>
  <p:tag name="KSO_WM_UNIT_TYPE" val="m_h_f"/>
  <p:tag name="KSO_WM_UNIT_INDEX" val="1_2_1"/>
  <p:tag name="KSO_WM_DIAGRAM_GROUP_CODE" val="m1-1"/>
  <p:tag name="KSO_WM_UNIT_TEXT_FILL_FORE_SCHEMECOLOR_INDEX_BRIGHTNESS" val="0.25"/>
  <p:tag name="KSO_WM_UNIT_TEXT_FILL_FORE_SCHEMECOLOR_INDEX" val="13"/>
  <p:tag name="KSO_WM_UNIT_TEXT_FILL_TYPE" val="1"/>
  <p:tag name="KSO_WM_UNIT_USESOURCEFORMAT_APPLY" val="1"/>
</p:tagLst>
</file>

<file path=ppt/tags/tag8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16844_3*m_h_a*1_2_1"/>
  <p:tag name="KSO_WM_TEMPLATE_CATEGORY" val="diagram"/>
  <p:tag name="KSO_WM_TEMPLATE_INDEX" val="20216844"/>
  <p:tag name="KSO_WM_UNIT_LAYERLEVEL" val="1_1_1"/>
  <p:tag name="KSO_WM_TAG_VERSION" val="1.0"/>
  <p:tag name="KSO_WM_BEAUTIFY_FLAG" val="#wm#"/>
  <p:tag name="KSO_WM_UNIT_ISCONTENTSTITLE" val="0"/>
  <p:tag name="KSO_WM_UNIT_ISNUMDGMTITLE" val="0"/>
  <p:tag name="KSO_WM_UNIT_PRESET_TEXT" val="添加标题"/>
  <p:tag name="KSO_WM_UNIT_NOCLEAR" val="0"/>
  <p:tag name="KSO_WM_UNIT_TYPE" val="m_h_a"/>
  <p:tag name="KSO_WM_UNIT_INDEX" val="1_2_1"/>
  <p:tag name="KSO_WM_DIAGRAM_GROUP_CODE" val="m1-1"/>
  <p:tag name="KSO_WM_UNIT_TEXT_FILL_FORE_SCHEMECOLOR_INDEX_BRIGHTNESS" val="0"/>
  <p:tag name="KSO_WM_UNIT_TEXT_FILL_FORE_SCHEMECOLOR_INDEX" val="14"/>
  <p:tag name="KSO_WM_UNIT_TEXT_FILL_TYPE" val="1"/>
  <p:tag name="KSO_WM_UNIT_USESOURCEFORMAT_APPLY" val="1"/>
</p:tagLst>
</file>

<file path=ppt/tags/tag8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16844_3*m_h_i*1_3_3"/>
  <p:tag name="KSO_WM_TEMPLATE_CATEGORY" val="diagram"/>
  <p:tag name="KSO_WM_TEMPLATE_INDEX" val="20216844"/>
  <p:tag name="KSO_WM_UNIT_LAYERLEVEL" val="1_1_1"/>
  <p:tag name="KSO_WM_TAG_VERSION" val="1.0"/>
  <p:tag name="KSO_WM_BEAUTIFY_FLAG" val="#wm#"/>
  <p:tag name="KSO_WM_UNIT_TYPE" val="m_h_i"/>
  <p:tag name="KSO_WM_UNIT_INDEX" val="1_3_3"/>
  <p:tag name="KSO_WM_DIAGRAM_GROUP_CODE" val="m1-1"/>
  <p:tag name="KSO_WM_UNIT_FILL_FORE_SCHEMECOLOR_INDEX_BRIGHTNESS" val="0"/>
  <p:tag name="KSO_WM_UNIT_FILL_FORE_SCHEMECOLOR_INDEX" val="9"/>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8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16844_3*m_h_i*1_4_4"/>
  <p:tag name="KSO_WM_TEMPLATE_CATEGORY" val="diagram"/>
  <p:tag name="KSO_WM_TEMPLATE_INDEX" val="20216844"/>
  <p:tag name="KSO_WM_UNIT_LAYERLEVEL" val="1_1_1"/>
  <p:tag name="KSO_WM_TAG_VERSION" val="1.0"/>
  <p:tag name="KSO_WM_BEAUTIFY_FLAG" val="#wm#"/>
  <p:tag name="KSO_WM_UNIT_TYPE" val="m_h_i"/>
  <p:tag name="KSO_WM_UNIT_INDEX" val="1_4_4"/>
  <p:tag name="KSO_WM_DIAGRAM_GROUP_CODE" val="m1-1"/>
  <p:tag name="KSO_WM_UNIT_FILL_FORE_SCHEMECOLOR_INDEX_BRIGHTNESS" val="0"/>
  <p:tag name="KSO_WM_UNIT_FILL_FORE_SCHEMECOLOR_INDEX" val="9"/>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8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16844_3*m_h_i*1_3_1"/>
  <p:tag name="KSO_WM_TEMPLATE_CATEGORY" val="diagram"/>
  <p:tag name="KSO_WM_TEMPLATE_INDEX" val="20216844"/>
  <p:tag name="KSO_WM_UNIT_LAYERLEVEL" val="1_1_1"/>
  <p:tag name="KSO_WM_TAG_VERSION" val="1.0"/>
  <p:tag name="KSO_WM_BEAUTIFY_FLAG" val="#wm#"/>
  <p:tag name="KSO_WM_UNIT_TYPE" val="m_h_i"/>
  <p:tag name="KSO_WM_UNIT_INDEX" val="1_3_1"/>
  <p:tag name="KSO_WM_DIAGRAM_GROUP_CODE" val="m1-1"/>
  <p:tag name="KSO_WM_UNIT_LINE_FORE_SCHEMECOLOR_INDEX_BRIGHTNESS" val="0"/>
  <p:tag name="KSO_WM_UNIT_LINE_FORE_SCHEMECOLOR_INDEX" val="9"/>
  <p:tag name="KSO_WM_UNIT_LINE_FILL_TYPE" val="2"/>
  <p:tag name="KSO_WM_UNIT_USESOURCEFORMAT_APPLY" val="1"/>
</p:tagLst>
</file>

<file path=ppt/tags/tag8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16844_3*m_h_f*1_3_1"/>
  <p:tag name="KSO_WM_TEMPLATE_CATEGORY" val="diagram"/>
  <p:tag name="KSO_WM_TEMPLATE_INDEX" val="20216844"/>
  <p:tag name="KSO_WM_UNIT_LAYERLEVEL" val="1_1_1"/>
  <p:tag name="KSO_WM_TAG_VERSION" val="1.0"/>
  <p:tag name="KSO_WM_BEAUTIFY_FLAG" val="#wm#"/>
  <p:tag name="KSO_WM_UNIT_SUBTYPE" val="a"/>
  <p:tag name="KSO_WM_UNIT_PRESET_TEXT" val="单击此处输入你的正文，文字是您思想的提炼,请尽量言简意赅的阐述观点，根据需要可酌情增减文字。"/>
  <p:tag name="KSO_WM_UNIT_NOCLEAR" val="0"/>
  <p:tag name="KSO_WM_UNIT_TYPE" val="m_h_f"/>
  <p:tag name="KSO_WM_UNIT_INDEX" val="1_3_1"/>
  <p:tag name="KSO_WM_DIAGRAM_GROUP_CODE" val="m1-1"/>
  <p:tag name="KSO_WM_UNIT_TEXT_FILL_FORE_SCHEMECOLOR_INDEX_BRIGHTNESS" val="0.25"/>
  <p:tag name="KSO_WM_UNIT_TEXT_FILL_FORE_SCHEMECOLOR_INDEX" val="13"/>
  <p:tag name="KSO_WM_UNIT_TEXT_FILL_TYPE" val="1"/>
  <p:tag name="KSO_WM_UNIT_USESOURCEFORMAT_APPLY" val="1"/>
</p:tagLst>
</file>

<file path=ppt/tags/tag8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16844_3*m_h_a*1_3_1"/>
  <p:tag name="KSO_WM_TEMPLATE_CATEGORY" val="diagram"/>
  <p:tag name="KSO_WM_TEMPLATE_INDEX" val="20216844"/>
  <p:tag name="KSO_WM_UNIT_LAYERLEVEL" val="1_1_1"/>
  <p:tag name="KSO_WM_TAG_VERSION" val="1.0"/>
  <p:tag name="KSO_WM_BEAUTIFY_FLAG" val="#wm#"/>
  <p:tag name="KSO_WM_UNIT_ISCONTENTSTITLE" val="0"/>
  <p:tag name="KSO_WM_UNIT_ISNUMDGMTITLE" val="0"/>
  <p:tag name="KSO_WM_UNIT_PRESET_TEXT" val="添加标题"/>
  <p:tag name="KSO_WM_UNIT_NOCLEAR" val="0"/>
  <p:tag name="KSO_WM_UNIT_TYPE" val="m_h_a"/>
  <p:tag name="KSO_WM_UNIT_INDEX" val="1_3_1"/>
  <p:tag name="KSO_WM_DIAGRAM_GROUP_CODE" val="m1-1"/>
  <p:tag name="KSO_WM_UNIT_TEXT_FILL_FORE_SCHEMECOLOR_INDEX_BRIGHTNESS" val="0"/>
  <p:tag name="KSO_WM_UNIT_TEXT_FILL_FORE_SCHEMECOLOR_INDEX" val="14"/>
  <p:tag name="KSO_WM_UNIT_TEXT_FILL_TYPE" val="1"/>
  <p:tag name="KSO_WM_UNIT_USESOURCEFORMAT_APPLY" val="1"/>
</p:tagLst>
</file>

<file path=ppt/tags/tag8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16844_3*m_h_i*1_4_1"/>
  <p:tag name="KSO_WM_TEMPLATE_CATEGORY" val="diagram"/>
  <p:tag name="KSO_WM_TEMPLATE_INDEX" val="20216844"/>
  <p:tag name="KSO_WM_UNIT_LAYERLEVEL" val="1_1_1"/>
  <p:tag name="KSO_WM_TAG_VERSION" val="1.0"/>
  <p:tag name="KSO_WM_BEAUTIFY_FLAG" val="#wm#"/>
  <p:tag name="KSO_WM_UNIT_TYPE" val="m_h_i"/>
  <p:tag name="KSO_WM_UNIT_INDEX" val="1_4_1"/>
  <p:tag name="KSO_WM_DIAGRAM_GROUP_CODE" val="m1-1"/>
  <p:tag name="KSO_WM_UNIT_FILL_FORE_SCHEMECOLOR_INDEX_BRIGHTNESS" val="0"/>
  <p:tag name="KSO_WM_UNIT_FILL_FORE_SCHEMECOLOR_INDEX" val="10"/>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8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16844_3*m_h_i*1_4_3"/>
  <p:tag name="KSO_WM_TEMPLATE_CATEGORY" val="diagram"/>
  <p:tag name="KSO_WM_TEMPLATE_INDEX" val="20216844"/>
  <p:tag name="KSO_WM_UNIT_LAYERLEVEL" val="1_1_1"/>
  <p:tag name="KSO_WM_TAG_VERSION" val="1.0"/>
  <p:tag name="KSO_WM_BEAUTIFY_FLAG" val="#wm#"/>
  <p:tag name="KSO_WM_UNIT_TYPE" val="m_h_i"/>
  <p:tag name="KSO_WM_UNIT_INDEX" val="1_4_3"/>
  <p:tag name="KSO_WM_DIAGRAM_GROUP_CODE" val="m1-1"/>
  <p:tag name="KSO_WM_UNIT_LINE_FORE_SCHEMECOLOR_INDEX_BRIGHTNESS" val="0"/>
  <p:tag name="KSO_WM_UNIT_LINE_FORE_SCHEMECOLOR_INDEX" val="10"/>
  <p:tag name="KSO_WM_UNIT_LINE_FILL_TYPE" val="2"/>
  <p:tag name="KSO_WM_UNIT_USESOURCEFORMAT_APPLY" val="1"/>
</p:tagLst>
</file>

<file path=ppt/tags/tag8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16844_3*m_h_f*1_4_1"/>
  <p:tag name="KSO_WM_TEMPLATE_CATEGORY" val="diagram"/>
  <p:tag name="KSO_WM_TEMPLATE_INDEX" val="20216844"/>
  <p:tag name="KSO_WM_UNIT_LAYERLEVEL" val="1_1_1"/>
  <p:tag name="KSO_WM_TAG_VERSION" val="1.0"/>
  <p:tag name="KSO_WM_BEAUTIFY_FLAG" val="#wm#"/>
  <p:tag name="KSO_WM_UNIT_SUBTYPE" val="a"/>
  <p:tag name="KSO_WM_UNIT_PRESET_TEXT" val="单击此处输入你的正文，文字是您思想的提炼,请尽量言简意赅的阐述观点，根据需要可酌情增减文字。"/>
  <p:tag name="KSO_WM_UNIT_NOCLEAR" val="0"/>
  <p:tag name="KSO_WM_UNIT_TYPE" val="m_h_f"/>
  <p:tag name="KSO_WM_UNIT_INDEX" val="1_4_1"/>
  <p:tag name="KSO_WM_DIAGRAM_GROUP_CODE" val="m1-1"/>
  <p:tag name="KSO_WM_UNIT_TEXT_FILL_FORE_SCHEMECOLOR_INDEX_BRIGHTNESS" val="0.25"/>
  <p:tag name="KSO_WM_UNIT_TEXT_FILL_FORE_SCHEMECOLOR_INDEX" val="13"/>
  <p:tag name="KSO_WM_UNIT_TEXT_FILL_TYPE" val="1"/>
  <p:tag name="KSO_WM_UNIT_USESOURCEFORMAT_APPLY" val="1"/>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9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diagram20216844_3*m_h_a*1_4_1"/>
  <p:tag name="KSO_WM_TEMPLATE_CATEGORY" val="diagram"/>
  <p:tag name="KSO_WM_TEMPLATE_INDEX" val="20216844"/>
  <p:tag name="KSO_WM_UNIT_LAYERLEVEL" val="1_1_1"/>
  <p:tag name="KSO_WM_TAG_VERSION" val="1.0"/>
  <p:tag name="KSO_WM_BEAUTIFY_FLAG" val="#wm#"/>
  <p:tag name="KSO_WM_UNIT_ISCONTENTSTITLE" val="0"/>
  <p:tag name="KSO_WM_UNIT_ISNUMDGMTITLE" val="0"/>
  <p:tag name="KSO_WM_UNIT_PRESET_TEXT" val="添加标题"/>
  <p:tag name="KSO_WM_UNIT_NOCLEAR" val="0"/>
  <p:tag name="KSO_WM_UNIT_TYPE" val="m_h_a"/>
  <p:tag name="KSO_WM_UNIT_INDEX" val="1_4_1"/>
  <p:tag name="KSO_WM_DIAGRAM_GROUP_CODE" val="m1-1"/>
  <p:tag name="KSO_WM_UNIT_TEXT_FILL_FORE_SCHEMECOLOR_INDEX_BRIGHTNESS" val="0"/>
  <p:tag name="KSO_WM_UNIT_TEXT_FILL_FORE_SCHEMECOLOR_INDEX" val="14"/>
  <p:tag name="KSO_WM_UNIT_TEXT_FILL_TYPE" val="1"/>
  <p:tag name="KSO_WM_UNIT_USESOURCEFORMAT_APPLY" val="1"/>
</p:tagLst>
</file>

<file path=ppt/tags/tag91.xml><?xml version="1.0" encoding="utf-8"?>
<p:tagLst xmlns:a="http://schemas.openxmlformats.org/drawingml/2006/main" xmlns:r="http://schemas.openxmlformats.org/officeDocument/2006/relationships" xmlns:p="http://schemas.openxmlformats.org/presentationml/2006/main">
  <p:tag name="KSO_WM_SLIDE_ID" val="diagram20205118_1"/>
  <p:tag name="KSO_WM_TEMPLATE_SUBCATEGORY" val="0"/>
  <p:tag name="KSO_WM_TEMPLATE_MASTER_TYPE" val="0"/>
  <p:tag name="KSO_WM_TEMPLATE_COLOR_TYPE" val="1"/>
  <p:tag name="KSO_WM_SLIDE_TYPE" val="text"/>
  <p:tag name="KSO_WM_SLIDE_SUBTYPE" val="pureTxt"/>
  <p:tag name="KSO_WM_SLIDE_ITEM_CNT" val="0"/>
  <p:tag name="KSO_WM_SLIDE_INDEX" val="1"/>
  <p:tag name="KSO_WM_SLIDE_SIZE" val="959*540"/>
  <p:tag name="KSO_WM_SLIDE_POSITION" val="0*0"/>
  <p:tag name="KSO_WM_TAG_VERSION" val="1.0"/>
  <p:tag name="KSO_WM_BEAUTIFY_FLAG" val="#wm#"/>
  <p:tag name="KSO_WM_TEMPLATE_CATEGORY" val="diagram"/>
  <p:tag name="KSO_WM_TEMPLATE_INDEX" val="20205118"/>
  <p:tag name="KSO_WM_SLIDE_LAYOUT" val="a_b_f"/>
  <p:tag name="KSO_WM_SLIDE_LAYOUT_CNT" val="1_1_1"/>
</p:tagLst>
</file>

<file path=ppt/tags/tag9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05118_1*i*1"/>
  <p:tag name="KSO_WM_TEMPLATE_CATEGORY" val="diagram"/>
  <p:tag name="KSO_WM_TEMPLATE_INDEX" val="20205118"/>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93.xml><?xml version="1.0" encoding="utf-8"?>
<p:tagLst xmlns:a="http://schemas.openxmlformats.org/drawingml/2006/main" xmlns:r="http://schemas.openxmlformats.org/officeDocument/2006/relationships" xmlns:p="http://schemas.openxmlformats.org/presentationml/2006/main">
  <p:tag name="KSO_WM_UNIT_TEXT_PART_ID_V2" val="a-4-1"/>
  <p:tag name="KSO_WM_UNIT_ISCONTENTSTITLE" val="0"/>
  <p:tag name="KSO_WM_UNIT_ISNUMDGMTITLE" val="0"/>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diagram20205118_1*a*1"/>
  <p:tag name="KSO_WM_TEMPLATE_CATEGORY" val="diagram"/>
  <p:tag name="KSO_WM_TEMPLATE_INDEX" val="20205118"/>
  <p:tag name="KSO_WM_UNIT_LAYERLEVEL" val="1"/>
  <p:tag name="KSO_WM_TAG_VERSION" val="1.0"/>
  <p:tag name="KSO_WM_BEAUTIFY_FLAG" val="#wm#"/>
  <p:tag name="KSO_WM_UNIT_PRESET_TEXT" val="单击此处&#13;添加大标题"/>
  <p:tag name="KSO_WM_UNIT_TEXT_FILL_FORE_SCHEMECOLOR_INDEX_BRIGHTNESS" val="0"/>
  <p:tag name="KSO_WM_UNIT_TEXT_FILL_FORE_SCHEMECOLOR_INDEX" val="14"/>
  <p:tag name="KSO_WM_UNIT_TEXT_FILL_TYPE" val="1"/>
</p:tagLst>
</file>

<file path=ppt/tags/tag94.xml><?xml version="1.0" encoding="utf-8"?>
<p:tagLst xmlns:a="http://schemas.openxmlformats.org/drawingml/2006/main" xmlns:r="http://schemas.openxmlformats.org/officeDocument/2006/relationships" xmlns:p="http://schemas.openxmlformats.org/presentationml/2006/main">
  <p:tag name="KSO_WM_UNIT_NOCLEAR" val="0"/>
  <p:tag name="KSO_WM_UNIT_VALUE" val="660"/>
  <p:tag name="KSO_WM_UNIT_HIGHLIGHT" val="0"/>
  <p:tag name="KSO_WM_UNIT_COMPATIBLE" val="0"/>
  <p:tag name="KSO_WM_UNIT_DIAGRAM_ISNUMVISUAL" val="0"/>
  <p:tag name="KSO_WM_UNIT_DIAGRAM_ISREFERUNIT" val="0"/>
  <p:tag name="KSO_WM_UNIT_TYPE" val="f"/>
  <p:tag name="KSO_WM_UNIT_INDEX" val="1"/>
  <p:tag name="KSO_WM_UNIT_ID" val="diagram20205118_1*f*1"/>
  <p:tag name="KSO_WM_TEMPLATE_CATEGORY" val="diagram"/>
  <p:tag name="KSO_WM_TEMPLATE_INDEX" val="20205118"/>
  <p:tag name="KSO_WM_UNIT_LAYERLEVEL" val="1"/>
  <p:tag name="KSO_WM_TAG_VERSION" val="1.0"/>
  <p:tag name="KSO_WM_BEAUTIFY_FLAG" val="#wm#"/>
  <p:tag name="KSO_WM_UNIT_PRESET_TEXT" val="单击此处输入你的正文，文字是您思想的提炼，为了最终演示发布的良好效果，请尽量言简意赅的阐述观点；根据需要可酌情增减文字，以便观者可以准确理解您所传达的信息。&#13;您的正文已经简明扼要，但信息却错综复杂，需要用更多的文字来表述；但请您尽可能提炼思想的精髓，否则容易造成观者的阅读压力，适得其反。&#13;正如我们都希望改变世界，希望给人带去光明，但更多时候只需播下一颗种子，自然有微光照拂，雨露滋养。恰如其分的表达观点，往往可以事半功倍。&#13;单击此处输入你的正文，文字是您思想的提炼，为了最终演示发布的良好效果，请尽量言简意赅的阐述观点；根据需要可酌情增减文字，以便观者可以准确理解您所传达的信息。&#13;您的正文已经简明扼要，但信息却错综复杂，需要用更多的文字来表述；但请您尽可能提炼思想的精髓，否则容易造成观者的阅读压力，适得其反。&#13;正如我们都希望改变世界，希望给人带去光明，但更多时候只需播下一颗种子，自然有微光照拂，雨露滋养。恰如其分的表达观点，往往可以事半功倍。"/>
  <p:tag name="KSO_WM_UNIT_TEXT_FILL_FORE_SCHEMECOLOR_INDEX_BRIGHTNESS" val="0.25"/>
  <p:tag name="KSO_WM_UNIT_TEXT_FILL_FORE_SCHEMECOLOR_INDEX" val="13"/>
  <p:tag name="KSO_WM_UNIT_TEXT_FILL_TYPE" val="1"/>
</p:tagLst>
</file>

<file path=ppt/tags/tag9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5118_1*i*2"/>
  <p:tag name="KSO_WM_TEMPLATE_CATEGORY" val="diagram"/>
  <p:tag name="KSO_WM_TEMPLATE_INDEX" val="20205118"/>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9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05118_1*i*4"/>
  <p:tag name="KSO_WM_TEMPLATE_CATEGORY" val="diagram"/>
  <p:tag name="KSO_WM_TEMPLATE_INDEX" val="20205118"/>
  <p:tag name="KSO_WM_UNIT_LAYERLEVEL" val="1"/>
  <p:tag name="KSO_WM_TAG_VERSION" val="1.0"/>
  <p:tag name="KSO_WM_BEAUTIFY_FLAG" val="#wm#"/>
</p:tagLst>
</file>

<file path=ppt/tags/tag9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205118_1*i*5"/>
  <p:tag name="KSO_WM_TEMPLATE_CATEGORY" val="diagram"/>
  <p:tag name="KSO_WM_TEMPLATE_INDEX" val="20205118"/>
  <p:tag name="KSO_WM_UNIT_LAYERLEVEL" val="1"/>
  <p:tag name="KSO_WM_TAG_VERSION" val="1.0"/>
  <p:tag name="KSO_WM_BEAUTIFY_FLAG" val="#wm#"/>
  <p:tag name="KSO_WM_UNIT_FILL_FORE_SCHEMECOLOR_INDEX_BRIGHTNESS" val="-0.0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9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diagram20205118_1*i*6"/>
  <p:tag name="KSO_WM_TEMPLATE_CATEGORY" val="diagram"/>
  <p:tag name="KSO_WM_TEMPLATE_INDEX" val="20205118"/>
  <p:tag name="KSO_WM_UNIT_LAYERLEVEL" val="1"/>
  <p:tag name="KSO_WM_TAG_VERSION" val="1.0"/>
  <p:tag name="KSO_WM_BEAUTIFY_FLAG" val="#wm#"/>
  <p:tag name="KSO_WM_UNIT_FILL_FORE_SCHEMECOLOR_INDEX_BRIGHTNESS" val="-0.0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99.xml><?xml version="1.0" encoding="utf-8"?>
<p:tagLst xmlns:a="http://schemas.openxmlformats.org/drawingml/2006/main" xmlns:r="http://schemas.openxmlformats.org/officeDocument/2006/relationships" xmlns:p="http://schemas.openxmlformats.org/presentationml/2006/main">
  <p:tag name="KSO_WM_SLIDE_ID" val="diagram20211056_1"/>
  <p:tag name="KSO_WM_TEMPLATE_SUBCATEGORY" val="21"/>
  <p:tag name="KSO_WM_TEMPLATE_MASTER_TYPE" val="0"/>
  <p:tag name="KSO_WM_TEMPLATE_COLOR_TYPE" val="1"/>
  <p:tag name="KSO_WM_SLIDE_TYPE" val="text"/>
  <p:tag name="KSO_WM_SLIDE_SUBTYPE" val="pureTxt"/>
  <p:tag name="KSO_WM_SLIDE_ITEM_CNT" val="0"/>
  <p:tag name="KSO_WM_SLIDE_INDEX" val="1"/>
  <p:tag name="KSO_WM_SLIDE_SIZE" val="888*481"/>
  <p:tag name="KSO_WM_SLIDE_POSITION" val="36*23"/>
  <p:tag name="KSO_WM_TAG_VERSION" val="1.0"/>
  <p:tag name="KSO_WM_BEAUTIFY_FLAG" val="#wm#"/>
  <p:tag name="KSO_WM_TEMPLATE_CATEGORY" val="diagram"/>
  <p:tag name="KSO_WM_TEMPLATE_INDEX" val="20211056"/>
  <p:tag name="KSO_WM_SLIDE_LAYOUT" val="a_f"/>
  <p:tag name="KSO_WM_SLIDE_LAYOUT_CNT" val="1_1"/>
  <p:tag name="KSO_WM_SLIDE_LAYOUT_INFO" val="{&quot;backgroundInfo&quot;:[{&quot;bottom&quot;:0,&quot;bottomAbs&quot;:false,&quot;left&quot;:0,&quot;leftAbs&quot;:false,&quot;right&quot;:0,&quot;rightAbs&quot;:false,&quot;top&quot;:0,&quot;topAbs&quot;:false,&quot;type&quot;:&quot;general&quot;}],&quot;direction&quot;:1,&quot;id&quot;:&quot;2021-04-01T15:10:26&quot;,&quot;maxSize&quot;:{&quot;size1&quot;:51.3},&quot;minSize&quot;:{&quot;size1&quot;:36.3},&quot;normalSize&quot;:{&quot;size1&quot;:44.475},&quot;subLayout&quot;:[{&quot;id&quot;:&quot;2021-04-01T15:10:26&quot;,&quot;margin&quot;:{&quot;bottom&quot;:3.8450000286102295,&quot;left&quot;:2.5399999618530273,&quot;right&quot;:0,&quot;top&quot;:3.8450000286102295},&quot;type&quot;:0},{&quot;id&quot;:&quot;2021-04-01T15:10:26&quot;,&quot;margin&quot;:{&quot;bottom&quot;:2.575000047683716,&quot;left&quot;:1.243999719619751,&quot;right&quot;:2.1519999504089355,&quot;top&quot;:2.575000047683716},&quot;type&quot;:0}],&quot;type&quot;:0}"/>
  <p:tag name="KSO_WM_SLIDE_CAN_ADD_NAVIGATION" val="1"/>
  <p:tag name="KSO_WM_SLIDE_BACKGROUND" val="[&quot;general&quot;]"/>
  <p:tag name="KSO_WM_SLIDE_RATIO" val="1.777778"/>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5f2f928e478fb0c58a92be"/>
  <p:tag name="KSO_WM_CHIP_FILLPROP" val="[[{&quot;text_align&quot;:&quot;cm&quot;,&quot;text_direction&quot;:&quot;horizontal&quot;,&quot;support_big_font&quot;:false,&quot;fill_id&quot;:&quot;4b3d06a1f10d40ff8e06d4f6d0ab0ea3&quot;,&quot;fill_align&quot;:&quot;cm&quot;,&quot;chip_types&quot;:[&quot;text&quot;,&quot;header&quot;]},{&quot;text_align&quot;:&quot;lm&quot;,&quot;text_direction&quot;:&quot;horizontal&quot;,&quot;support_features&quot;:[&quot;collage&quot;,&quot;carousel&quot;,&quot;creativecrop&quot;],&quot;support_big_font&quot;:false,&quot;fill_id&quot;:&quot;8e40daf4927f4521bed00751a0febf31&quot;,&quot;fill_align&quot;:&quot;cm&quot;,&quot;chip_types&quot;:[&quot;diagram&quot;,&quot;pictext&quot;,&quot;text&quot;,&quot;picture&quot;,&quot;chart&quot;,&quot;table&quot;,&quot;video&quot;]}]]"/>
  <p:tag name="KSO_WM_CHIP_DECFILLPROP" val="[]"/>
  <p:tag name="KSO_WM_CHIP_GROUPID" val="5e757e9369be4861f5f86151"/>
  <p:tag name="KSO_WM_SLIDE_BK_DARK_LIGHT" val="2"/>
  <p:tag name="KSO_WM_SLIDE_BACKGROUND_TYPE" val="general"/>
  <p:tag name="KSO_WM_SLIDE_SUPPORT_FEATURE_TYPE" val="0"/>
  <p:tag name="KSO_WM_TEMPLATE_ASSEMBLE_XID" val="60656ea44054ed1e2fb7fce6"/>
  <p:tag name="KSO_WM_TEMPLATE_ASSEMBLE_GROUPID" val="60656ea44054ed1e2fb7fce6"/>
</p:tagLst>
</file>

<file path=ppt/theme/theme1.xml><?xml version="1.0" encoding="utf-8"?>
<a:theme xmlns:a="http://schemas.openxmlformats.org/drawingml/2006/main" name="Office 主题​​">
  <a:themeElements>
    <a:clrScheme name="自定义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0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自定义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0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Office 主题​​">
  <a:themeElements>
    <a:clrScheme name="自定义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0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Office 主题​​">
  <a:themeElements>
    <a:clrScheme name="自定义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0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4_Office 主题​​">
  <a:themeElements>
    <a:clrScheme name="自定义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0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6_Office 主题​​">
  <a:themeElements>
    <a:clrScheme name="自定义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0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1789</Words>
  <Application>Microsoft Macintosh PowerPoint</Application>
  <PresentationFormat>宽屏</PresentationFormat>
  <Paragraphs>282</Paragraphs>
  <Slides>21</Slides>
  <Notes>14</Notes>
  <HiddenSlides>0</HiddenSlides>
  <MMClips>0</MMClips>
  <ScaleCrop>false</ScaleCrop>
  <HeadingPairs>
    <vt:vector size="6" baseType="variant">
      <vt:variant>
        <vt:lpstr>已用的字体</vt:lpstr>
      </vt:variant>
      <vt:variant>
        <vt:i4>14</vt:i4>
      </vt:variant>
      <vt:variant>
        <vt:lpstr>主题</vt:lpstr>
      </vt:variant>
      <vt:variant>
        <vt:i4>6</vt:i4>
      </vt:variant>
      <vt:variant>
        <vt:lpstr>幻灯片标题</vt:lpstr>
      </vt:variant>
      <vt:variant>
        <vt:i4>21</vt:i4>
      </vt:variant>
    </vt:vector>
  </HeadingPairs>
  <TitlesOfParts>
    <vt:vector size="41" baseType="lpstr">
      <vt:lpstr>等线</vt:lpstr>
      <vt:lpstr>等线 Light</vt:lpstr>
      <vt:lpstr>思源黑体</vt:lpstr>
      <vt:lpstr>思源黑体 CN Bold</vt:lpstr>
      <vt:lpstr>思源黑体 CN Heavy</vt:lpstr>
      <vt:lpstr>思源黑体 CN Light</vt:lpstr>
      <vt:lpstr>思源黑体 CN Normal</vt:lpstr>
      <vt:lpstr>微软雅黑</vt:lpstr>
      <vt:lpstr>微软雅黑 Light</vt:lpstr>
      <vt:lpstr>Heiti SC</vt:lpstr>
      <vt:lpstr>Abadi</vt:lpstr>
      <vt:lpstr>Arial</vt:lpstr>
      <vt:lpstr>Arial Black</vt:lpstr>
      <vt:lpstr>Wingdings</vt:lpstr>
      <vt:lpstr>Office 主题​​</vt:lpstr>
      <vt:lpstr>1_Office 主题​​</vt:lpstr>
      <vt:lpstr>3_Office 主题​​</vt:lpstr>
      <vt:lpstr>2_Office 主题​​</vt:lpstr>
      <vt:lpstr>4_Office 主题​​</vt:lpstr>
      <vt:lpstr>6_Office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毕飞 李</dc:creator>
  <cp:lastModifiedBy>7298</cp:lastModifiedBy>
  <cp:revision>183</cp:revision>
  <dcterms:created xsi:type="dcterms:W3CDTF">2020-09-06T18:51:00Z</dcterms:created>
  <dcterms:modified xsi:type="dcterms:W3CDTF">2023-05-24T07:30:31Z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1C6B2362747D45D390A86DF542BB1DB5_12</vt:lpwstr>
  </property>
  <property fmtid="{D5CDD505-2E9C-101B-9397-08002B2CF9AE}" pid="3" name="KSOProductBuildVer">
    <vt:lpwstr>2052-11.1.0.14309</vt:lpwstr>
  </property>
</Properties>
</file>